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 id="2147483665"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Lst>
  <p:sldSz cy="6858000" cx="12192000"/>
  <p:notesSz cx="6858000" cy="9144000"/>
  <p:embeddedFontLst>
    <p:embeddedFont>
      <p:font typeface="Garamond"/>
      <p:regular r:id="rId24"/>
      <p:bold r:id="rId25"/>
      <p:italic r:id="rId26"/>
      <p:boldItalic r:id="rId27"/>
    </p:embeddedFont>
    <p:embeddedFont>
      <p:font typeface="Heebo"/>
      <p:regular r:id="rId28"/>
      <p:bold r:id="rId29"/>
    </p:embeddedFont>
    <p:embeddedFont>
      <p:font typeface="Arial Narrow"/>
      <p:regular r:id="rId30"/>
      <p:bold r:id="rId31"/>
      <p:italic r:id="rId32"/>
      <p:boldItalic r:id="rId33"/>
    </p:embeddedFont>
    <p:embeddedFont>
      <p:font typeface="Roboto Mono"/>
      <p:regular r:id="rId34"/>
      <p:bold r:id="rId35"/>
      <p:italic r:id="rId36"/>
      <p:boldItalic r:id="rId37"/>
    </p:embeddedFont>
    <p:embeddedFont>
      <p:font typeface="Merriweather"/>
      <p:regular r:id="rId38"/>
      <p:bold r:id="rId39"/>
      <p:italic r:id="rId40"/>
      <p:boldItalic r:id="rId4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42" roundtripDataSignature="AMtx7migVHkvFJUEL0CcKEYi1a34Fo6LT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Merriweather-italic.fntdata"/><Relationship Id="rId20" Type="http://schemas.openxmlformats.org/officeDocument/2006/relationships/slide" Target="slides/slide15.xml"/><Relationship Id="rId42" Type="http://customschemas.google.com/relationships/presentationmetadata" Target="metadata"/><Relationship Id="rId41" Type="http://schemas.openxmlformats.org/officeDocument/2006/relationships/font" Target="fonts/Merriweather-boldItalic.fntdata"/><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Garamond-regular.fntdata"/><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26" Type="http://schemas.openxmlformats.org/officeDocument/2006/relationships/font" Target="fonts/Garamond-italic.fntdata"/><Relationship Id="rId25" Type="http://schemas.openxmlformats.org/officeDocument/2006/relationships/font" Target="fonts/Garamond-bold.fntdata"/><Relationship Id="rId28" Type="http://schemas.openxmlformats.org/officeDocument/2006/relationships/font" Target="fonts/Heebo-regular.fntdata"/><Relationship Id="rId27" Type="http://schemas.openxmlformats.org/officeDocument/2006/relationships/font" Target="fonts/Garamond-bold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Heebo-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ArialNarrow-bold.fntdata"/><Relationship Id="rId30" Type="http://schemas.openxmlformats.org/officeDocument/2006/relationships/font" Target="fonts/ArialNarrow-regular.fntdata"/><Relationship Id="rId11" Type="http://schemas.openxmlformats.org/officeDocument/2006/relationships/slide" Target="slides/slide6.xml"/><Relationship Id="rId33" Type="http://schemas.openxmlformats.org/officeDocument/2006/relationships/font" Target="fonts/ArialNarrow-boldItalic.fntdata"/><Relationship Id="rId10" Type="http://schemas.openxmlformats.org/officeDocument/2006/relationships/slide" Target="slides/slide5.xml"/><Relationship Id="rId32" Type="http://schemas.openxmlformats.org/officeDocument/2006/relationships/font" Target="fonts/ArialNarrow-italic.fntdata"/><Relationship Id="rId13" Type="http://schemas.openxmlformats.org/officeDocument/2006/relationships/slide" Target="slides/slide8.xml"/><Relationship Id="rId35" Type="http://schemas.openxmlformats.org/officeDocument/2006/relationships/font" Target="fonts/RobotoMono-bold.fntdata"/><Relationship Id="rId12" Type="http://schemas.openxmlformats.org/officeDocument/2006/relationships/slide" Target="slides/slide7.xml"/><Relationship Id="rId34" Type="http://schemas.openxmlformats.org/officeDocument/2006/relationships/font" Target="fonts/RobotoMono-regular.fntdata"/><Relationship Id="rId15" Type="http://schemas.openxmlformats.org/officeDocument/2006/relationships/slide" Target="slides/slide10.xml"/><Relationship Id="rId37" Type="http://schemas.openxmlformats.org/officeDocument/2006/relationships/font" Target="fonts/RobotoMono-boldItalic.fntdata"/><Relationship Id="rId14" Type="http://schemas.openxmlformats.org/officeDocument/2006/relationships/slide" Target="slides/slide9.xml"/><Relationship Id="rId36" Type="http://schemas.openxmlformats.org/officeDocument/2006/relationships/font" Target="fonts/RobotoMono-italic.fntdata"/><Relationship Id="rId17" Type="http://schemas.openxmlformats.org/officeDocument/2006/relationships/slide" Target="slides/slide12.xml"/><Relationship Id="rId39" Type="http://schemas.openxmlformats.org/officeDocument/2006/relationships/font" Target="fonts/Merriweather-bold.fntdata"/><Relationship Id="rId16" Type="http://schemas.openxmlformats.org/officeDocument/2006/relationships/slide" Target="slides/slide11.xml"/><Relationship Id="rId38" Type="http://schemas.openxmlformats.org/officeDocument/2006/relationships/font" Target="fonts/Merriweather-regular.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7" name="Google Shape;227;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1" name="Google Shape;341;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3" name="Google Shape;353;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0" name="Google Shape;360;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7" name="Google Shape;367;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8" name="Google Shape;378;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fdf65dec1e_0_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fdf65dec1e_0_4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0" name="Google Shape;390;gfdf65dec1e_0_4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fdf65dec1e_0_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97" name="Google Shape;397;gfdf65dec1e_0_2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8" name="Google Shape;398;gfdf65dec1e_0_2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p1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7" name="Google Shape;407;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p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3" name="Google Shape;413;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3" name="Google Shape;233;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4" name="Google Shape;234;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1" name="Google Shape;241;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2" name="Google Shape;242;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1" name="Google Shape;261;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2" name="Google Shape;272;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3" name="Google Shape;293;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0" name="Google Shape;310;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4" name="Google Shape;324;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fdf65dec1e_2_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fdf65dec1e_2_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2" name="Google Shape;332;gfdf65dec1e_2_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18" name="Shape 18"/>
        <p:cNvGrpSpPr/>
        <p:nvPr/>
      </p:nvGrpSpPr>
      <p:grpSpPr>
        <a:xfrm>
          <a:off x="0" y="0"/>
          <a:ext cx="0" cy="0"/>
          <a:chOff x="0" y="0"/>
          <a:chExt cx="0" cy="0"/>
        </a:xfrm>
      </p:grpSpPr>
      <p:sp>
        <p:nvSpPr>
          <p:cNvPr id="19" name="Google Shape;19;p19"/>
          <p:cNvSpPr/>
          <p:nvPr/>
        </p:nvSpPr>
        <p:spPr>
          <a:xfrm>
            <a:off x="0" y="0"/>
            <a:ext cx="12192000" cy="6858000"/>
          </a:xfrm>
          <a:prstGeom prst="rect">
            <a:avLst/>
          </a:pr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aramond"/>
              <a:ea typeface="Garamond"/>
              <a:cs typeface="Garamond"/>
              <a:sym typeface="Garamond"/>
            </a:endParaRPr>
          </a:p>
        </p:txBody>
      </p:sp>
      <p:sp>
        <p:nvSpPr>
          <p:cNvPr id="20" name="Google Shape;20;p19"/>
          <p:cNvSpPr/>
          <p:nvPr/>
        </p:nvSpPr>
        <p:spPr>
          <a:xfrm>
            <a:off x="1307870" y="1267730"/>
            <a:ext cx="9576262" cy="4307950"/>
          </a:xfrm>
          <a:prstGeom prst="rect">
            <a:avLst/>
          </a:prstGeom>
          <a:solidFill>
            <a:schemeClr val="lt1"/>
          </a:solidFill>
          <a:ln>
            <a:noFill/>
          </a:ln>
          <a:effectLst>
            <a:outerShdw blurRad="50800" rotWithShape="0" algn="ctr">
              <a:srgbClr val="000000">
                <a:alpha val="65882"/>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19"/>
          <p:cNvSpPr/>
          <p:nvPr/>
        </p:nvSpPr>
        <p:spPr>
          <a:xfrm>
            <a:off x="1447801" y="1411615"/>
            <a:ext cx="9296400" cy="4034770"/>
          </a:xfrm>
          <a:prstGeom prst="rect">
            <a:avLst/>
          </a:prstGeom>
          <a:noFill/>
          <a:ln cap="sq" cmpd="sng" w="9525">
            <a:solidFill>
              <a:srgbClr val="3F3F3F"/>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19"/>
          <p:cNvSpPr/>
          <p:nvPr/>
        </p:nvSpPr>
        <p:spPr>
          <a:xfrm>
            <a:off x="5135880" y="1267730"/>
            <a:ext cx="1920240" cy="73152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 name="Google Shape;23;p19"/>
          <p:cNvGrpSpPr/>
          <p:nvPr/>
        </p:nvGrpSpPr>
        <p:grpSpPr>
          <a:xfrm>
            <a:off x="5250180" y="1267730"/>
            <a:ext cx="1691640" cy="615934"/>
            <a:chOff x="5250180" y="1267730"/>
            <a:chExt cx="1691640" cy="615934"/>
          </a:xfrm>
        </p:grpSpPr>
        <p:cxnSp>
          <p:nvCxnSpPr>
            <p:cNvPr id="24" name="Google Shape;24;p19"/>
            <p:cNvCxnSpPr/>
            <p:nvPr/>
          </p:nvCxnSpPr>
          <p:spPr>
            <a:xfrm>
              <a:off x="5250180" y="1267730"/>
              <a:ext cx="0" cy="612648"/>
            </a:xfrm>
            <a:prstGeom prst="straightConnector1">
              <a:avLst/>
            </a:prstGeom>
            <a:solidFill>
              <a:srgbClr val="262626"/>
            </a:solidFill>
            <a:ln cap="flat" cmpd="sng" w="9525">
              <a:solidFill>
                <a:srgbClr val="FFFFFF"/>
              </a:solidFill>
              <a:prstDash val="solid"/>
              <a:miter lim="800000"/>
              <a:headEnd len="sm" w="sm" type="none"/>
              <a:tailEnd len="sm" w="sm" type="none"/>
            </a:ln>
          </p:spPr>
        </p:cxnSp>
        <p:cxnSp>
          <p:nvCxnSpPr>
            <p:cNvPr id="25" name="Google Shape;25;p19"/>
            <p:cNvCxnSpPr/>
            <p:nvPr/>
          </p:nvCxnSpPr>
          <p:spPr>
            <a:xfrm>
              <a:off x="6941820" y="1267730"/>
              <a:ext cx="0" cy="612648"/>
            </a:xfrm>
            <a:prstGeom prst="straightConnector1">
              <a:avLst/>
            </a:prstGeom>
            <a:solidFill>
              <a:srgbClr val="262626"/>
            </a:solidFill>
            <a:ln cap="flat" cmpd="sng" w="9525">
              <a:solidFill>
                <a:srgbClr val="FFFFFF"/>
              </a:solidFill>
              <a:prstDash val="solid"/>
              <a:miter lim="800000"/>
              <a:headEnd len="sm" w="sm" type="none"/>
              <a:tailEnd len="sm" w="sm" type="none"/>
            </a:ln>
          </p:spPr>
        </p:cxnSp>
        <p:cxnSp>
          <p:nvCxnSpPr>
            <p:cNvPr id="26" name="Google Shape;26;p19"/>
            <p:cNvCxnSpPr/>
            <p:nvPr/>
          </p:nvCxnSpPr>
          <p:spPr>
            <a:xfrm>
              <a:off x="5250180" y="1883664"/>
              <a:ext cx="1691640" cy="0"/>
            </a:xfrm>
            <a:prstGeom prst="straightConnector1">
              <a:avLst/>
            </a:prstGeom>
            <a:solidFill>
              <a:srgbClr val="262626"/>
            </a:solidFill>
            <a:ln cap="flat" cmpd="sng" w="9525">
              <a:solidFill>
                <a:srgbClr val="FFFFFF"/>
              </a:solidFill>
              <a:prstDash val="solid"/>
              <a:miter lim="800000"/>
              <a:headEnd len="sm" w="sm" type="none"/>
              <a:tailEnd len="sm" w="sm" type="none"/>
            </a:ln>
          </p:spPr>
        </p:cxnSp>
      </p:grpSp>
      <p:sp>
        <p:nvSpPr>
          <p:cNvPr id="27" name="Google Shape;27;p19"/>
          <p:cNvSpPr txBox="1"/>
          <p:nvPr>
            <p:ph type="ctrTitle"/>
          </p:nvPr>
        </p:nvSpPr>
        <p:spPr>
          <a:xfrm>
            <a:off x="1629103" y="2244830"/>
            <a:ext cx="8933796" cy="2437232"/>
          </a:xfrm>
          <a:prstGeom prst="rect">
            <a:avLst/>
          </a:prstGeom>
          <a:noFill/>
          <a:ln>
            <a:noFill/>
          </a:ln>
        </p:spPr>
        <p:txBody>
          <a:bodyPr anchorCtr="0" anchor="ctr" bIns="45700" lIns="91425" spcFirstLastPara="1" rIns="91425" wrap="square" tIns="45700">
            <a:normAutofit/>
          </a:bodyPr>
          <a:lstStyle>
            <a:lvl1pPr lvl="0" algn="ctr">
              <a:lnSpc>
                <a:spcPct val="83000"/>
              </a:lnSpc>
              <a:spcBef>
                <a:spcPts val="0"/>
              </a:spcBef>
              <a:spcAft>
                <a:spcPts val="0"/>
              </a:spcAft>
              <a:buClr>
                <a:srgbClr val="262626"/>
              </a:buClr>
              <a:buSzPts val="6800"/>
              <a:buFont typeface="Garamond"/>
              <a:buNone/>
              <a:defRPr b="0" sz="6800" cap="none">
                <a:solidFill>
                  <a:srgbClr val="262626"/>
                </a:solidFill>
                <a:latin typeface="Garamond"/>
                <a:ea typeface="Garamond"/>
                <a:cs typeface="Garamond"/>
                <a:sym typeface="Garamond"/>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8" name="Google Shape;28;p19"/>
          <p:cNvSpPr txBox="1"/>
          <p:nvPr>
            <p:ph idx="1" type="subTitle"/>
          </p:nvPr>
        </p:nvSpPr>
        <p:spPr>
          <a:xfrm>
            <a:off x="1629101" y="4682062"/>
            <a:ext cx="8936846" cy="457201"/>
          </a:xfrm>
          <a:prstGeom prst="rect">
            <a:avLst/>
          </a:prstGeom>
          <a:noFill/>
          <a:ln>
            <a:noFill/>
          </a:ln>
        </p:spPr>
        <p:txBody>
          <a:bodyPr anchorCtr="0" anchor="t" bIns="45700" lIns="91425" spcFirstLastPara="1" rIns="91425" wrap="square" tIns="45700">
            <a:normAutofit/>
          </a:bodyPr>
          <a:lstStyle>
            <a:lvl1pPr lvl="0" algn="ctr">
              <a:lnSpc>
                <a:spcPct val="100000"/>
              </a:lnSpc>
              <a:spcBef>
                <a:spcPts val="0"/>
              </a:spcBef>
              <a:spcAft>
                <a:spcPts val="0"/>
              </a:spcAft>
              <a:buSzPts val="1800"/>
              <a:buNone/>
              <a:defRPr sz="1800">
                <a:solidFill>
                  <a:srgbClr val="0C0C0C"/>
                </a:solidFill>
              </a:defRPr>
            </a:lvl1pPr>
            <a:lvl2pPr lvl="1" algn="ctr">
              <a:lnSpc>
                <a:spcPct val="100000"/>
              </a:lnSpc>
              <a:spcBef>
                <a:spcPts val="500"/>
              </a:spcBef>
              <a:spcAft>
                <a:spcPts val="0"/>
              </a:spcAft>
              <a:buSzPts val="1600"/>
              <a:buNone/>
              <a:defRPr sz="1600"/>
            </a:lvl2pPr>
            <a:lvl3pPr lvl="2" algn="ctr">
              <a:lnSpc>
                <a:spcPct val="100000"/>
              </a:lnSpc>
              <a:spcBef>
                <a:spcPts val="500"/>
              </a:spcBef>
              <a:spcAft>
                <a:spcPts val="0"/>
              </a:spcAft>
              <a:buSzPts val="1600"/>
              <a:buNone/>
              <a:defRPr sz="1600"/>
            </a:lvl3pPr>
            <a:lvl4pPr lvl="3" algn="ctr">
              <a:lnSpc>
                <a:spcPct val="100000"/>
              </a:lnSpc>
              <a:spcBef>
                <a:spcPts val="500"/>
              </a:spcBef>
              <a:spcAft>
                <a:spcPts val="0"/>
              </a:spcAft>
              <a:buSzPts val="1600"/>
              <a:buNone/>
              <a:defRPr sz="1600"/>
            </a:lvl4pPr>
            <a:lvl5pPr lvl="4" algn="ctr">
              <a:lnSpc>
                <a:spcPct val="100000"/>
              </a:lnSpc>
              <a:spcBef>
                <a:spcPts val="500"/>
              </a:spcBef>
              <a:spcAft>
                <a:spcPts val="0"/>
              </a:spcAft>
              <a:buSzPts val="1600"/>
              <a:buNone/>
              <a:defRPr sz="1600"/>
            </a:lvl5pPr>
            <a:lvl6pPr lvl="5" algn="ctr">
              <a:lnSpc>
                <a:spcPct val="100000"/>
              </a:lnSpc>
              <a:spcBef>
                <a:spcPts val="500"/>
              </a:spcBef>
              <a:spcAft>
                <a:spcPts val="0"/>
              </a:spcAft>
              <a:buSzPts val="1600"/>
              <a:buNone/>
              <a:defRPr sz="1600"/>
            </a:lvl6pPr>
            <a:lvl7pPr lvl="6" algn="ctr">
              <a:lnSpc>
                <a:spcPct val="100000"/>
              </a:lnSpc>
              <a:spcBef>
                <a:spcPts val="500"/>
              </a:spcBef>
              <a:spcAft>
                <a:spcPts val="0"/>
              </a:spcAft>
              <a:buSzPts val="1600"/>
              <a:buNone/>
              <a:defRPr sz="1600"/>
            </a:lvl7pPr>
            <a:lvl8pPr lvl="7" algn="ctr">
              <a:lnSpc>
                <a:spcPct val="100000"/>
              </a:lnSpc>
              <a:spcBef>
                <a:spcPts val="500"/>
              </a:spcBef>
              <a:spcAft>
                <a:spcPts val="0"/>
              </a:spcAft>
              <a:buSzPts val="1600"/>
              <a:buNone/>
              <a:defRPr sz="1600"/>
            </a:lvl8pPr>
            <a:lvl9pPr lvl="8" algn="ctr">
              <a:lnSpc>
                <a:spcPct val="100000"/>
              </a:lnSpc>
              <a:spcBef>
                <a:spcPts val="500"/>
              </a:spcBef>
              <a:spcAft>
                <a:spcPts val="0"/>
              </a:spcAft>
              <a:buSzPts val="1600"/>
              <a:buNone/>
              <a:defRPr sz="1600"/>
            </a:lvl9pPr>
          </a:lstStyle>
          <a:p/>
        </p:txBody>
      </p:sp>
      <p:sp>
        <p:nvSpPr>
          <p:cNvPr id="29" name="Google Shape;29;p19"/>
          <p:cNvSpPr txBox="1"/>
          <p:nvPr>
            <p:ph idx="10" type="dt"/>
          </p:nvPr>
        </p:nvSpPr>
        <p:spPr>
          <a:xfrm>
            <a:off x="5318760" y="1341256"/>
            <a:ext cx="1554480" cy="485546"/>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1300">
                <a:solidFill>
                  <a:srgbClr val="FFFFFF"/>
                </a:solidFill>
                <a:latin typeface="Garamond"/>
                <a:ea typeface="Garamond"/>
                <a:cs typeface="Garamond"/>
                <a:sym typeface="Garamond"/>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showMasterSp="0">
  <p:cSld name="Quote">
    <p:spTree>
      <p:nvGrpSpPr>
        <p:cNvPr id="113" name="Shape 113"/>
        <p:cNvGrpSpPr/>
        <p:nvPr/>
      </p:nvGrpSpPr>
      <p:grpSpPr>
        <a:xfrm>
          <a:off x="0" y="0"/>
          <a:ext cx="0" cy="0"/>
          <a:chOff x="0" y="0"/>
          <a:chExt cx="0" cy="0"/>
        </a:xfrm>
      </p:grpSpPr>
      <p:sp>
        <p:nvSpPr>
          <p:cNvPr id="114" name="Google Shape;114;p31"/>
          <p:cNvSpPr/>
          <p:nvPr/>
        </p:nvSpPr>
        <p:spPr>
          <a:xfrm>
            <a:off x="453190" y="457200"/>
            <a:ext cx="11281609" cy="5943603"/>
          </a:xfrm>
          <a:prstGeom prst="rect">
            <a:avLst/>
          </a:prstGeom>
          <a:solidFill>
            <a:schemeClr val="lt1"/>
          </a:solidFill>
          <a:ln>
            <a:noFill/>
          </a:ln>
          <a:effectLst>
            <a:outerShdw blurRad="50800" rotWithShape="0" algn="ctr">
              <a:srgbClr val="000000">
                <a:alpha val="65882"/>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31"/>
          <p:cNvSpPr/>
          <p:nvPr/>
        </p:nvSpPr>
        <p:spPr>
          <a:xfrm>
            <a:off x="616737" y="621793"/>
            <a:ext cx="6651809" cy="5614416"/>
          </a:xfrm>
          <a:prstGeom prst="rect">
            <a:avLst/>
          </a:prstGeom>
          <a:solidFill>
            <a:srgbClr val="3F3F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31"/>
          <p:cNvSpPr txBox="1"/>
          <p:nvPr>
            <p:ph type="title"/>
          </p:nvPr>
        </p:nvSpPr>
        <p:spPr>
          <a:xfrm>
            <a:off x="1078158" y="2100942"/>
            <a:ext cx="5716339" cy="2290607"/>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4800"/>
              <a:buFont typeface="Garamond"/>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7" name="Google Shape;117;p31"/>
          <p:cNvSpPr/>
          <p:nvPr/>
        </p:nvSpPr>
        <p:spPr>
          <a:xfrm>
            <a:off x="3023061" y="446824"/>
            <a:ext cx="1920240" cy="73152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31"/>
          <p:cNvSpPr txBox="1"/>
          <p:nvPr>
            <p:ph idx="10" type="dt"/>
          </p:nvPr>
        </p:nvSpPr>
        <p:spPr>
          <a:xfrm>
            <a:off x="3205941" y="493108"/>
            <a:ext cx="1554480" cy="527213"/>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 name="Google Shape;119;p31"/>
          <p:cNvSpPr txBox="1"/>
          <p:nvPr>
            <p:ph idx="1" type="body"/>
          </p:nvPr>
        </p:nvSpPr>
        <p:spPr>
          <a:xfrm>
            <a:off x="1078157" y="4698173"/>
            <a:ext cx="5716339" cy="658674"/>
          </a:xfrm>
          <a:prstGeom prst="rect">
            <a:avLst/>
          </a:prstGeom>
          <a:noFill/>
          <a:ln>
            <a:noFill/>
          </a:ln>
        </p:spPr>
        <p:txBody>
          <a:bodyPr anchorCtr="0" anchor="t" bIns="45700" lIns="91425" spcFirstLastPara="1" rIns="91425" wrap="square" tIns="45700">
            <a:normAutofit/>
          </a:bodyPr>
          <a:lstStyle>
            <a:lvl1pPr indent="-228600" lvl="0" marL="457200" algn="ctr">
              <a:lnSpc>
                <a:spcPct val="100000"/>
              </a:lnSpc>
              <a:spcBef>
                <a:spcPts val="900"/>
              </a:spcBef>
              <a:spcAft>
                <a:spcPts val="0"/>
              </a:spcAft>
              <a:buSzPts val="2000"/>
              <a:buNone/>
              <a:defRPr sz="2000">
                <a:solidFill>
                  <a:schemeClr val="lt1"/>
                </a:solidFill>
                <a:latin typeface="Garamond"/>
                <a:ea typeface="Garamond"/>
                <a:cs typeface="Garamond"/>
                <a:sym typeface="Garamond"/>
              </a:defRPr>
            </a:lvl1pPr>
            <a:lvl2pPr indent="-228600" lvl="1" marL="914400" algn="l">
              <a:lnSpc>
                <a:spcPct val="100000"/>
              </a:lnSpc>
              <a:spcBef>
                <a:spcPts val="500"/>
              </a:spcBef>
              <a:spcAft>
                <a:spcPts val="0"/>
              </a:spcAft>
              <a:buSzPts val="1600"/>
              <a:buNone/>
              <a:defRPr/>
            </a:lvl2pPr>
            <a:lvl3pPr indent="-342900" lvl="2" marL="1371600" algn="l">
              <a:lnSpc>
                <a:spcPct val="100000"/>
              </a:lnSpc>
              <a:spcBef>
                <a:spcPts val="500"/>
              </a:spcBef>
              <a:spcAft>
                <a:spcPts val="0"/>
              </a:spcAft>
              <a:buSzPts val="1800"/>
              <a:buChar char="◦"/>
              <a:defRPr/>
            </a:lvl3pPr>
            <a:lvl4pPr indent="-342900" lvl="3" marL="1828800" algn="l">
              <a:lnSpc>
                <a:spcPct val="100000"/>
              </a:lnSpc>
              <a:spcBef>
                <a:spcPts val="500"/>
              </a:spcBef>
              <a:spcAft>
                <a:spcPts val="0"/>
              </a:spcAft>
              <a:buSzPts val="1800"/>
              <a:buChar char="◦"/>
              <a:defRPr/>
            </a:lvl4pPr>
            <a:lvl5pPr indent="-342900" lvl="4" marL="2286000" algn="l">
              <a:lnSpc>
                <a:spcPct val="100000"/>
              </a:lnSpc>
              <a:spcBef>
                <a:spcPts val="500"/>
              </a:spcBef>
              <a:spcAft>
                <a:spcPts val="0"/>
              </a:spcAft>
              <a:buSzPts val="1800"/>
              <a:buChar char="◦"/>
              <a:defRPr/>
            </a:lvl5pPr>
            <a:lvl6pPr indent="-342900" lvl="5" marL="2743200" algn="l">
              <a:lnSpc>
                <a:spcPct val="100000"/>
              </a:lnSpc>
              <a:spcBef>
                <a:spcPts val="500"/>
              </a:spcBef>
              <a:spcAft>
                <a:spcPts val="0"/>
              </a:spcAft>
              <a:buSzPts val="1800"/>
              <a:buChar char="◦"/>
              <a:defRPr/>
            </a:lvl6pPr>
            <a:lvl7pPr indent="-342900" lvl="6" marL="3200400" algn="l">
              <a:lnSpc>
                <a:spcPct val="100000"/>
              </a:lnSpc>
              <a:spcBef>
                <a:spcPts val="500"/>
              </a:spcBef>
              <a:spcAft>
                <a:spcPts val="0"/>
              </a:spcAft>
              <a:buSzPts val="1800"/>
              <a:buChar char="◦"/>
              <a:defRPr/>
            </a:lvl7pPr>
            <a:lvl8pPr indent="-342900" lvl="7" marL="3657600" algn="l">
              <a:lnSpc>
                <a:spcPct val="100000"/>
              </a:lnSpc>
              <a:spcBef>
                <a:spcPts val="500"/>
              </a:spcBef>
              <a:spcAft>
                <a:spcPts val="0"/>
              </a:spcAft>
              <a:buSzPts val="1800"/>
              <a:buChar char="◦"/>
              <a:defRPr/>
            </a:lvl8pPr>
            <a:lvl9pPr indent="-342900" lvl="8" marL="4114800" algn="l">
              <a:lnSpc>
                <a:spcPct val="100000"/>
              </a:lnSpc>
              <a:spcBef>
                <a:spcPts val="500"/>
              </a:spcBef>
              <a:spcAft>
                <a:spcPts val="0"/>
              </a:spcAft>
              <a:buSzPts val="1800"/>
              <a:buChar char="◦"/>
              <a:defRPr/>
            </a:lvl9pPr>
          </a:lstStyle>
          <a:p/>
        </p:txBody>
      </p:sp>
      <p:sp>
        <p:nvSpPr>
          <p:cNvPr id="120" name="Google Shape;120;p31"/>
          <p:cNvSpPr txBox="1"/>
          <p:nvPr/>
        </p:nvSpPr>
        <p:spPr>
          <a:xfrm>
            <a:off x="1243632" y="5641118"/>
            <a:ext cx="5068569" cy="310819"/>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n-US" sz="1000" u="none" cap="none" strike="noStrike">
                <a:solidFill>
                  <a:schemeClr val="lt1"/>
                </a:solidFill>
                <a:latin typeface="Garamond"/>
                <a:ea typeface="Garamond"/>
                <a:cs typeface="Garamond"/>
                <a:sym typeface="Garamond"/>
              </a:rPr>
              <a:t>Sample Footer Text</a:t>
            </a:r>
            <a:endParaRPr/>
          </a:p>
        </p:txBody>
      </p:sp>
      <p:sp>
        <p:nvSpPr>
          <p:cNvPr id="121" name="Google Shape;121;p31"/>
          <p:cNvSpPr/>
          <p:nvPr>
            <p:ph idx="2" type="pic"/>
          </p:nvPr>
        </p:nvSpPr>
        <p:spPr>
          <a:xfrm>
            <a:off x="7419974" y="621784"/>
            <a:ext cx="1989495" cy="2843222"/>
          </a:xfrm>
          <a:prstGeom prst="rect">
            <a:avLst/>
          </a:prstGeom>
          <a:noFill/>
          <a:ln>
            <a:noFill/>
          </a:ln>
        </p:spPr>
      </p:sp>
      <p:sp>
        <p:nvSpPr>
          <p:cNvPr id="122" name="Google Shape;122;p31"/>
          <p:cNvSpPr/>
          <p:nvPr>
            <p:ph idx="3" type="pic"/>
          </p:nvPr>
        </p:nvSpPr>
        <p:spPr>
          <a:xfrm>
            <a:off x="9570334" y="627380"/>
            <a:ext cx="1980056" cy="2837626"/>
          </a:xfrm>
          <a:prstGeom prst="rect">
            <a:avLst/>
          </a:prstGeom>
          <a:noFill/>
          <a:ln>
            <a:noFill/>
          </a:ln>
        </p:spPr>
      </p:sp>
      <p:sp>
        <p:nvSpPr>
          <p:cNvPr id="123" name="Google Shape;123;p31"/>
          <p:cNvSpPr/>
          <p:nvPr>
            <p:ph idx="4" type="pic"/>
          </p:nvPr>
        </p:nvSpPr>
        <p:spPr>
          <a:xfrm>
            <a:off x="7432093" y="3636193"/>
            <a:ext cx="4123320" cy="2594427"/>
          </a:xfrm>
          <a:prstGeom prst="rect">
            <a:avLst/>
          </a:prstGeom>
          <a:noFill/>
          <a:ln>
            <a:noFill/>
          </a:ln>
        </p:spPr>
      </p:sp>
      <p:grpSp>
        <p:nvGrpSpPr>
          <p:cNvPr id="124" name="Google Shape;124;p31"/>
          <p:cNvGrpSpPr/>
          <p:nvPr/>
        </p:nvGrpSpPr>
        <p:grpSpPr>
          <a:xfrm>
            <a:off x="3137361" y="446823"/>
            <a:ext cx="1691640" cy="645295"/>
            <a:chOff x="3137361" y="446823"/>
            <a:chExt cx="1691640" cy="645295"/>
          </a:xfrm>
        </p:grpSpPr>
        <p:cxnSp>
          <p:nvCxnSpPr>
            <p:cNvPr id="125" name="Google Shape;125;p31"/>
            <p:cNvCxnSpPr/>
            <p:nvPr/>
          </p:nvCxnSpPr>
          <p:spPr>
            <a:xfrm>
              <a:off x="3137361" y="446823"/>
              <a:ext cx="0" cy="640080"/>
            </a:xfrm>
            <a:prstGeom prst="straightConnector1">
              <a:avLst/>
            </a:prstGeom>
            <a:solidFill>
              <a:srgbClr val="262626"/>
            </a:solidFill>
            <a:ln cap="flat" cmpd="sng" w="9525">
              <a:solidFill>
                <a:srgbClr val="FFFFFF"/>
              </a:solidFill>
              <a:prstDash val="solid"/>
              <a:miter lim="800000"/>
              <a:headEnd len="sm" w="sm" type="none"/>
              <a:tailEnd len="sm" w="sm" type="none"/>
            </a:ln>
          </p:spPr>
        </p:cxnSp>
        <p:cxnSp>
          <p:nvCxnSpPr>
            <p:cNvPr id="126" name="Google Shape;126;p31"/>
            <p:cNvCxnSpPr/>
            <p:nvPr/>
          </p:nvCxnSpPr>
          <p:spPr>
            <a:xfrm>
              <a:off x="4829001" y="446823"/>
              <a:ext cx="0" cy="640080"/>
            </a:xfrm>
            <a:prstGeom prst="straightConnector1">
              <a:avLst/>
            </a:prstGeom>
            <a:solidFill>
              <a:srgbClr val="262626"/>
            </a:solidFill>
            <a:ln cap="flat" cmpd="sng" w="9525">
              <a:solidFill>
                <a:srgbClr val="FFFFFF"/>
              </a:solidFill>
              <a:prstDash val="solid"/>
              <a:miter lim="800000"/>
              <a:headEnd len="sm" w="sm" type="none"/>
              <a:tailEnd len="sm" w="sm" type="none"/>
            </a:ln>
          </p:spPr>
        </p:cxnSp>
        <p:cxnSp>
          <p:nvCxnSpPr>
            <p:cNvPr id="127" name="Google Shape;127;p31"/>
            <p:cNvCxnSpPr/>
            <p:nvPr/>
          </p:nvCxnSpPr>
          <p:spPr>
            <a:xfrm>
              <a:off x="3137361" y="1092118"/>
              <a:ext cx="1691640" cy="0"/>
            </a:xfrm>
            <a:prstGeom prst="straightConnector1">
              <a:avLst/>
            </a:prstGeom>
            <a:solidFill>
              <a:srgbClr val="262626"/>
            </a:solidFill>
            <a:ln cap="flat" cmpd="sng" w="9525">
              <a:solidFill>
                <a:srgbClr val="FFFFFF"/>
              </a:solidFill>
              <a:prstDash val="solid"/>
              <a:miter lim="800000"/>
              <a:headEnd len="sm" w="sm" type="none"/>
              <a:tailEnd len="sm" w="sm" type="none"/>
            </a:ln>
          </p:spPr>
        </p:cxnSp>
      </p:grpSp>
      <p:sp>
        <p:nvSpPr>
          <p:cNvPr id="128" name="Google Shape;128;p31"/>
          <p:cNvSpPr txBox="1"/>
          <p:nvPr/>
        </p:nvSpPr>
        <p:spPr>
          <a:xfrm>
            <a:off x="9443794" y="6392314"/>
            <a:ext cx="2111881" cy="2286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000" u="none" cap="none" strike="noStrike">
                <a:solidFill>
                  <a:srgbClr val="FFFFFF"/>
                </a:solidFill>
                <a:latin typeface="Garamond"/>
                <a:ea typeface="Garamond"/>
                <a:cs typeface="Garamond"/>
                <a:sym typeface="Garamond"/>
              </a:rPr>
              <a:t>‹#›</a:t>
            </a:fld>
            <a:endParaRPr b="0" i="0" sz="1000" u="none" cap="none" strike="noStrike">
              <a:solidFill>
                <a:srgbClr val="FFFFFF"/>
              </a:solidFill>
              <a:latin typeface="Garamond"/>
              <a:ea typeface="Garamond"/>
              <a:cs typeface="Garamond"/>
              <a:sym typeface="Garamon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showMasterSp="0" type="objTx">
  <p:cSld name="OBJECT_WITH_CAPTION_TEXT">
    <p:spTree>
      <p:nvGrpSpPr>
        <p:cNvPr id="129" name="Shape 129"/>
        <p:cNvGrpSpPr/>
        <p:nvPr/>
      </p:nvGrpSpPr>
      <p:grpSpPr>
        <a:xfrm>
          <a:off x="0" y="0"/>
          <a:ext cx="0" cy="0"/>
          <a:chOff x="0" y="0"/>
          <a:chExt cx="0" cy="0"/>
        </a:xfrm>
      </p:grpSpPr>
      <p:sp>
        <p:nvSpPr>
          <p:cNvPr id="130" name="Google Shape;130;p32"/>
          <p:cNvSpPr/>
          <p:nvPr/>
        </p:nvSpPr>
        <p:spPr>
          <a:xfrm>
            <a:off x="8119870" y="237744"/>
            <a:ext cx="3826596" cy="6382512"/>
          </a:xfrm>
          <a:prstGeom prst="rect">
            <a:avLst/>
          </a:prstGeom>
          <a:solidFill>
            <a:srgbClr val="D8D8D8">
              <a:alpha val="6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32"/>
          <p:cNvSpPr/>
          <p:nvPr/>
        </p:nvSpPr>
        <p:spPr>
          <a:xfrm>
            <a:off x="8254660" y="374904"/>
            <a:ext cx="3557016" cy="6108192"/>
          </a:xfrm>
          <a:prstGeom prst="rect">
            <a:avLst/>
          </a:prstGeom>
          <a:noFill/>
          <a:ln cap="sq" cmpd="sng" w="9525">
            <a:solidFill>
              <a:srgbClr val="3F3F3F"/>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32"/>
          <p:cNvSpPr txBox="1"/>
          <p:nvPr>
            <p:ph type="title"/>
          </p:nvPr>
        </p:nvSpPr>
        <p:spPr>
          <a:xfrm>
            <a:off x="8458200" y="607392"/>
            <a:ext cx="3161963" cy="1645920"/>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1"/>
              </a:buClr>
              <a:buSzPts val="3200"/>
              <a:buFont typeface="Garamond"/>
              <a:buNone/>
              <a:defRPr b="0" sz="3200" cap="none">
                <a:solidFill>
                  <a:schemeClr val="dk1"/>
                </a:solidFill>
                <a:latin typeface="Garamond"/>
                <a:ea typeface="Garamond"/>
                <a:cs typeface="Garamond"/>
                <a:sym typeface="Garamond"/>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3" name="Google Shape;133;p32"/>
          <p:cNvSpPr txBox="1"/>
          <p:nvPr>
            <p:ph idx="1" type="body"/>
          </p:nvPr>
        </p:nvSpPr>
        <p:spPr>
          <a:xfrm>
            <a:off x="685800" y="609600"/>
            <a:ext cx="6858000" cy="5334000"/>
          </a:xfrm>
          <a:prstGeom prst="rect">
            <a:avLst/>
          </a:prstGeom>
          <a:noFill/>
          <a:ln>
            <a:noFill/>
          </a:ln>
        </p:spPr>
        <p:txBody>
          <a:bodyPr anchorCtr="0" anchor="t" bIns="45700" lIns="91425" spcFirstLastPara="1" rIns="91425" wrap="square" tIns="45700">
            <a:normAutofit/>
          </a:bodyPr>
          <a:lstStyle>
            <a:lvl1pPr indent="-349250" lvl="0" marL="457200" algn="l">
              <a:lnSpc>
                <a:spcPct val="100000"/>
              </a:lnSpc>
              <a:spcBef>
                <a:spcPts val="900"/>
              </a:spcBef>
              <a:spcAft>
                <a:spcPts val="0"/>
              </a:spcAft>
              <a:buSzPts val="1900"/>
              <a:buChar char="◦"/>
              <a:defRPr sz="1900"/>
            </a:lvl1pPr>
            <a:lvl2pPr indent="-330200" lvl="1" marL="914400" algn="l">
              <a:lnSpc>
                <a:spcPct val="100000"/>
              </a:lnSpc>
              <a:spcBef>
                <a:spcPts val="500"/>
              </a:spcBef>
              <a:spcAft>
                <a:spcPts val="0"/>
              </a:spcAft>
              <a:buSzPts val="1600"/>
              <a:buChar char="◦"/>
              <a:defRPr sz="1600"/>
            </a:lvl2pPr>
            <a:lvl3pPr indent="-317500" lvl="2" marL="1371600" algn="l">
              <a:lnSpc>
                <a:spcPct val="100000"/>
              </a:lnSpc>
              <a:spcBef>
                <a:spcPts val="500"/>
              </a:spcBef>
              <a:spcAft>
                <a:spcPts val="0"/>
              </a:spcAft>
              <a:buSzPts val="1400"/>
              <a:buChar char="◦"/>
              <a:defRPr sz="1400"/>
            </a:lvl3pPr>
            <a:lvl4pPr indent="-317500" lvl="3" marL="1828800" algn="l">
              <a:lnSpc>
                <a:spcPct val="100000"/>
              </a:lnSpc>
              <a:spcBef>
                <a:spcPts val="500"/>
              </a:spcBef>
              <a:spcAft>
                <a:spcPts val="0"/>
              </a:spcAft>
              <a:buSzPts val="1400"/>
              <a:buChar char="◦"/>
              <a:defRPr sz="1400"/>
            </a:lvl4pPr>
            <a:lvl5pPr indent="-317500" lvl="4" marL="2286000" algn="l">
              <a:lnSpc>
                <a:spcPct val="100000"/>
              </a:lnSpc>
              <a:spcBef>
                <a:spcPts val="500"/>
              </a:spcBef>
              <a:spcAft>
                <a:spcPts val="0"/>
              </a:spcAft>
              <a:buSzPts val="1400"/>
              <a:buChar char="◦"/>
              <a:defRPr sz="1400"/>
            </a:lvl5pPr>
            <a:lvl6pPr indent="-317500" lvl="5" marL="2743200" algn="l">
              <a:lnSpc>
                <a:spcPct val="100000"/>
              </a:lnSpc>
              <a:spcBef>
                <a:spcPts val="500"/>
              </a:spcBef>
              <a:spcAft>
                <a:spcPts val="0"/>
              </a:spcAft>
              <a:buSzPts val="1400"/>
              <a:buChar char="◦"/>
              <a:defRPr sz="1400"/>
            </a:lvl6pPr>
            <a:lvl7pPr indent="-317500" lvl="6" marL="3200400" algn="l">
              <a:lnSpc>
                <a:spcPct val="100000"/>
              </a:lnSpc>
              <a:spcBef>
                <a:spcPts val="500"/>
              </a:spcBef>
              <a:spcAft>
                <a:spcPts val="0"/>
              </a:spcAft>
              <a:buSzPts val="1400"/>
              <a:buChar char="◦"/>
              <a:defRPr sz="1400"/>
            </a:lvl7pPr>
            <a:lvl8pPr indent="-317500" lvl="7" marL="3657600" algn="l">
              <a:lnSpc>
                <a:spcPct val="100000"/>
              </a:lnSpc>
              <a:spcBef>
                <a:spcPts val="500"/>
              </a:spcBef>
              <a:spcAft>
                <a:spcPts val="0"/>
              </a:spcAft>
              <a:buSzPts val="1400"/>
              <a:buChar char="◦"/>
              <a:defRPr sz="1400"/>
            </a:lvl8pPr>
            <a:lvl9pPr indent="-317500" lvl="8" marL="4114800" algn="l">
              <a:lnSpc>
                <a:spcPct val="100000"/>
              </a:lnSpc>
              <a:spcBef>
                <a:spcPts val="500"/>
              </a:spcBef>
              <a:spcAft>
                <a:spcPts val="0"/>
              </a:spcAft>
              <a:buSzPts val="1400"/>
              <a:buChar char="◦"/>
              <a:defRPr sz="1400"/>
            </a:lvl9pPr>
          </a:lstStyle>
          <a:p/>
        </p:txBody>
      </p:sp>
      <p:sp>
        <p:nvSpPr>
          <p:cNvPr id="134" name="Google Shape;134;p32"/>
          <p:cNvSpPr txBox="1"/>
          <p:nvPr>
            <p:ph idx="2" type="body"/>
          </p:nvPr>
        </p:nvSpPr>
        <p:spPr>
          <a:xfrm>
            <a:off x="8458200" y="2336800"/>
            <a:ext cx="3161963" cy="3606800"/>
          </a:xfrm>
          <a:prstGeom prst="rect">
            <a:avLst/>
          </a:prstGeom>
          <a:noFill/>
          <a:ln>
            <a:noFill/>
          </a:ln>
        </p:spPr>
        <p:txBody>
          <a:bodyPr anchorCtr="0" anchor="t" bIns="45700" lIns="91425" spcFirstLastPara="1" rIns="91425" wrap="square" tIns="45700">
            <a:normAutofit/>
          </a:bodyPr>
          <a:lstStyle>
            <a:lvl1pPr indent="-228600" lvl="0" marL="457200" algn="l">
              <a:lnSpc>
                <a:spcPct val="110000"/>
              </a:lnSpc>
              <a:spcBef>
                <a:spcPts val="800"/>
              </a:spcBef>
              <a:spcAft>
                <a:spcPts val="0"/>
              </a:spcAft>
              <a:buSzPts val="1800"/>
              <a:buNone/>
              <a:defRPr sz="1800">
                <a:solidFill>
                  <a:schemeClr val="dk1"/>
                </a:solidFill>
              </a:defRPr>
            </a:lvl1pPr>
            <a:lvl2pPr indent="-228600" lvl="1" marL="914400" algn="l">
              <a:lnSpc>
                <a:spcPct val="100000"/>
              </a:lnSpc>
              <a:spcBef>
                <a:spcPts val="500"/>
              </a:spcBef>
              <a:spcAft>
                <a:spcPts val="0"/>
              </a:spcAft>
              <a:buSzPts val="1200"/>
              <a:buNone/>
              <a:defRPr sz="1200"/>
            </a:lvl2pPr>
            <a:lvl3pPr indent="-228600" lvl="2" marL="1371600" algn="l">
              <a:lnSpc>
                <a:spcPct val="100000"/>
              </a:lnSpc>
              <a:spcBef>
                <a:spcPts val="500"/>
              </a:spcBef>
              <a:spcAft>
                <a:spcPts val="0"/>
              </a:spcAft>
              <a:buSzPts val="1000"/>
              <a:buNone/>
              <a:defRPr sz="1000"/>
            </a:lvl3pPr>
            <a:lvl4pPr indent="-228600" lvl="3" marL="1828800" algn="l">
              <a:lnSpc>
                <a:spcPct val="100000"/>
              </a:lnSpc>
              <a:spcBef>
                <a:spcPts val="500"/>
              </a:spcBef>
              <a:spcAft>
                <a:spcPts val="0"/>
              </a:spcAft>
              <a:buSzPts val="900"/>
              <a:buNone/>
              <a:defRPr sz="900"/>
            </a:lvl4pPr>
            <a:lvl5pPr indent="-228600" lvl="4" marL="2286000" algn="l">
              <a:lnSpc>
                <a:spcPct val="100000"/>
              </a:lnSpc>
              <a:spcBef>
                <a:spcPts val="500"/>
              </a:spcBef>
              <a:spcAft>
                <a:spcPts val="0"/>
              </a:spcAft>
              <a:buSzPts val="900"/>
              <a:buNone/>
              <a:defRPr sz="900"/>
            </a:lvl5pPr>
            <a:lvl6pPr indent="-228600" lvl="5" marL="2743200" algn="l">
              <a:lnSpc>
                <a:spcPct val="100000"/>
              </a:lnSpc>
              <a:spcBef>
                <a:spcPts val="500"/>
              </a:spcBef>
              <a:spcAft>
                <a:spcPts val="0"/>
              </a:spcAft>
              <a:buSzPts val="900"/>
              <a:buNone/>
              <a:defRPr sz="900"/>
            </a:lvl6pPr>
            <a:lvl7pPr indent="-228600" lvl="6" marL="3200400" algn="l">
              <a:lnSpc>
                <a:spcPct val="100000"/>
              </a:lnSpc>
              <a:spcBef>
                <a:spcPts val="500"/>
              </a:spcBef>
              <a:spcAft>
                <a:spcPts val="0"/>
              </a:spcAft>
              <a:buSzPts val="900"/>
              <a:buNone/>
              <a:defRPr sz="900"/>
            </a:lvl7pPr>
            <a:lvl8pPr indent="-228600" lvl="7" marL="3657600" algn="l">
              <a:lnSpc>
                <a:spcPct val="100000"/>
              </a:lnSpc>
              <a:spcBef>
                <a:spcPts val="500"/>
              </a:spcBef>
              <a:spcAft>
                <a:spcPts val="0"/>
              </a:spcAft>
              <a:buSzPts val="900"/>
              <a:buNone/>
              <a:defRPr sz="900"/>
            </a:lvl8pPr>
            <a:lvl9pPr indent="-228600" lvl="8" marL="4114800" algn="l">
              <a:lnSpc>
                <a:spcPct val="100000"/>
              </a:lnSpc>
              <a:spcBef>
                <a:spcPts val="500"/>
              </a:spcBef>
              <a:spcAft>
                <a:spcPts val="0"/>
              </a:spcAft>
              <a:buSzPts val="900"/>
              <a:buNone/>
              <a:defRPr sz="900"/>
            </a:lvl9pPr>
          </a:lstStyle>
          <a:p/>
        </p:txBody>
      </p:sp>
      <p:sp>
        <p:nvSpPr>
          <p:cNvPr id="135" name="Google Shape;135;p32"/>
          <p:cNvSpPr txBox="1"/>
          <p:nvPr>
            <p:ph idx="10" type="dt"/>
          </p:nvPr>
        </p:nvSpPr>
        <p:spPr>
          <a:xfrm>
            <a:off x="5588000" y="6035040"/>
            <a:ext cx="1955800" cy="365760"/>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rgbClr val="262626"/>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32"/>
          <p:cNvSpPr txBox="1"/>
          <p:nvPr>
            <p:ph idx="11" type="ftr"/>
          </p:nvPr>
        </p:nvSpPr>
        <p:spPr>
          <a:xfrm>
            <a:off x="685801" y="6035040"/>
            <a:ext cx="4584700" cy="36576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 name="Google Shape;137;p32"/>
          <p:cNvSpPr txBox="1"/>
          <p:nvPr>
            <p:ph idx="12" type="sldNum"/>
          </p:nvPr>
        </p:nvSpPr>
        <p:spPr>
          <a:xfrm>
            <a:off x="10396728" y="6035040"/>
            <a:ext cx="1223435" cy="36576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b="0" i="0" sz="1000" u="none" cap="none" strike="noStrike">
                <a:solidFill>
                  <a:srgbClr val="262626"/>
                </a:solidFill>
                <a:latin typeface="Garamond"/>
                <a:ea typeface="Garamond"/>
                <a:cs typeface="Garamond"/>
                <a:sym typeface="Garamond"/>
              </a:defRPr>
            </a:lvl1pPr>
            <a:lvl2pPr indent="0" lvl="1" marL="0" algn="r">
              <a:spcBef>
                <a:spcPts val="0"/>
              </a:spcBef>
              <a:buNone/>
              <a:defRPr b="0" i="0" sz="1000" u="none" cap="none" strike="noStrike">
                <a:solidFill>
                  <a:srgbClr val="262626"/>
                </a:solidFill>
                <a:latin typeface="Garamond"/>
                <a:ea typeface="Garamond"/>
                <a:cs typeface="Garamond"/>
                <a:sym typeface="Garamond"/>
              </a:defRPr>
            </a:lvl2pPr>
            <a:lvl3pPr indent="0" lvl="2" marL="0" algn="r">
              <a:spcBef>
                <a:spcPts val="0"/>
              </a:spcBef>
              <a:buNone/>
              <a:defRPr b="0" i="0" sz="1000" u="none" cap="none" strike="noStrike">
                <a:solidFill>
                  <a:srgbClr val="262626"/>
                </a:solidFill>
                <a:latin typeface="Garamond"/>
                <a:ea typeface="Garamond"/>
                <a:cs typeface="Garamond"/>
                <a:sym typeface="Garamond"/>
              </a:defRPr>
            </a:lvl3pPr>
            <a:lvl4pPr indent="0" lvl="3" marL="0" algn="r">
              <a:spcBef>
                <a:spcPts val="0"/>
              </a:spcBef>
              <a:buNone/>
              <a:defRPr b="0" i="0" sz="1000" u="none" cap="none" strike="noStrike">
                <a:solidFill>
                  <a:srgbClr val="262626"/>
                </a:solidFill>
                <a:latin typeface="Garamond"/>
                <a:ea typeface="Garamond"/>
                <a:cs typeface="Garamond"/>
                <a:sym typeface="Garamond"/>
              </a:defRPr>
            </a:lvl4pPr>
            <a:lvl5pPr indent="0" lvl="4" marL="0" algn="r">
              <a:spcBef>
                <a:spcPts val="0"/>
              </a:spcBef>
              <a:buNone/>
              <a:defRPr b="0" i="0" sz="1000" u="none" cap="none" strike="noStrike">
                <a:solidFill>
                  <a:srgbClr val="262626"/>
                </a:solidFill>
                <a:latin typeface="Garamond"/>
                <a:ea typeface="Garamond"/>
                <a:cs typeface="Garamond"/>
                <a:sym typeface="Garamond"/>
              </a:defRPr>
            </a:lvl5pPr>
            <a:lvl6pPr indent="0" lvl="5" marL="0" algn="r">
              <a:spcBef>
                <a:spcPts val="0"/>
              </a:spcBef>
              <a:buNone/>
              <a:defRPr b="0" i="0" sz="1000" u="none" cap="none" strike="noStrike">
                <a:solidFill>
                  <a:srgbClr val="262626"/>
                </a:solidFill>
                <a:latin typeface="Garamond"/>
                <a:ea typeface="Garamond"/>
                <a:cs typeface="Garamond"/>
                <a:sym typeface="Garamond"/>
              </a:defRPr>
            </a:lvl6pPr>
            <a:lvl7pPr indent="0" lvl="6" marL="0" algn="r">
              <a:spcBef>
                <a:spcPts val="0"/>
              </a:spcBef>
              <a:buNone/>
              <a:defRPr b="0" i="0" sz="1000" u="none" cap="none" strike="noStrike">
                <a:solidFill>
                  <a:srgbClr val="262626"/>
                </a:solidFill>
                <a:latin typeface="Garamond"/>
                <a:ea typeface="Garamond"/>
                <a:cs typeface="Garamond"/>
                <a:sym typeface="Garamond"/>
              </a:defRPr>
            </a:lvl7pPr>
            <a:lvl8pPr indent="0" lvl="7" marL="0" algn="r">
              <a:spcBef>
                <a:spcPts val="0"/>
              </a:spcBef>
              <a:buNone/>
              <a:defRPr b="0" i="0" sz="1000" u="none" cap="none" strike="noStrike">
                <a:solidFill>
                  <a:srgbClr val="262626"/>
                </a:solidFill>
                <a:latin typeface="Garamond"/>
                <a:ea typeface="Garamond"/>
                <a:cs typeface="Garamond"/>
                <a:sym typeface="Garamond"/>
              </a:defRPr>
            </a:lvl8pPr>
            <a:lvl9pPr indent="0" lvl="8" marL="0" algn="r">
              <a:spcBef>
                <a:spcPts val="0"/>
              </a:spcBef>
              <a:buNone/>
              <a:defRPr b="0" i="0" sz="1000" u="none" cap="none" strike="noStrike">
                <a:solidFill>
                  <a:srgbClr val="262626"/>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38" name="Shape 138"/>
        <p:cNvGrpSpPr/>
        <p:nvPr/>
      </p:nvGrpSpPr>
      <p:grpSpPr>
        <a:xfrm>
          <a:off x="0" y="0"/>
          <a:ext cx="0" cy="0"/>
          <a:chOff x="0" y="0"/>
          <a:chExt cx="0" cy="0"/>
        </a:xfrm>
      </p:grpSpPr>
      <p:sp>
        <p:nvSpPr>
          <p:cNvPr id="139" name="Google Shape;139;p35"/>
          <p:cNvSpPr txBox="1"/>
          <p:nvPr>
            <p:ph type="title"/>
          </p:nvPr>
        </p:nvSpPr>
        <p:spPr>
          <a:xfrm>
            <a:off x="1066800" y="642594"/>
            <a:ext cx="10058400" cy="13716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62626"/>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0" name="Google Shape;140;p35"/>
          <p:cNvSpPr txBox="1"/>
          <p:nvPr>
            <p:ph idx="10" type="dt"/>
          </p:nvPr>
        </p:nvSpPr>
        <p:spPr>
          <a:xfrm>
            <a:off x="7256794" y="6035040"/>
            <a:ext cx="2893045" cy="365760"/>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 name="Google Shape;141;p35"/>
          <p:cNvSpPr txBox="1"/>
          <p:nvPr>
            <p:ph idx="11" type="ftr"/>
          </p:nvPr>
        </p:nvSpPr>
        <p:spPr>
          <a:xfrm>
            <a:off x="1066800" y="6035040"/>
            <a:ext cx="5816600" cy="36576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 name="Google Shape;142;p35"/>
          <p:cNvSpPr txBox="1"/>
          <p:nvPr>
            <p:ph idx="12" type="sldNum"/>
          </p:nvPr>
        </p:nvSpPr>
        <p:spPr>
          <a:xfrm>
            <a:off x="10287000" y="6035040"/>
            <a:ext cx="838200" cy="36576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p:cSld name="Section Header">
    <p:spTree>
      <p:nvGrpSpPr>
        <p:cNvPr id="143" name="Shape 143"/>
        <p:cNvGrpSpPr/>
        <p:nvPr/>
      </p:nvGrpSpPr>
      <p:grpSpPr>
        <a:xfrm>
          <a:off x="0" y="0"/>
          <a:ext cx="0" cy="0"/>
          <a:chOff x="0" y="0"/>
          <a:chExt cx="0" cy="0"/>
        </a:xfrm>
      </p:grpSpPr>
      <p:sp>
        <p:nvSpPr>
          <p:cNvPr id="144" name="Google Shape;144;p24"/>
          <p:cNvSpPr/>
          <p:nvPr/>
        </p:nvSpPr>
        <p:spPr>
          <a:xfrm>
            <a:off x="5695067" y="1808532"/>
            <a:ext cx="5452527" cy="3240936"/>
          </a:xfrm>
          <a:prstGeom prst="rect">
            <a:avLst/>
          </a:prstGeom>
          <a:solidFill>
            <a:srgbClr val="3F3F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24"/>
          <p:cNvSpPr txBox="1"/>
          <p:nvPr>
            <p:ph type="title"/>
          </p:nvPr>
        </p:nvSpPr>
        <p:spPr>
          <a:xfrm>
            <a:off x="6033793" y="2735221"/>
            <a:ext cx="4775075" cy="851219"/>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4800"/>
              <a:buFont typeface="Garamond"/>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6" name="Google Shape;146;p24"/>
          <p:cNvSpPr/>
          <p:nvPr/>
        </p:nvSpPr>
        <p:spPr>
          <a:xfrm>
            <a:off x="5861010" y="1975104"/>
            <a:ext cx="5120640" cy="2907792"/>
          </a:xfrm>
          <a:prstGeom prst="rect">
            <a:avLst/>
          </a:prstGeom>
          <a:noFill/>
          <a:ln cap="sq" cmpd="sng" w="9525">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24"/>
          <p:cNvSpPr txBox="1"/>
          <p:nvPr>
            <p:ph idx="1" type="subTitle"/>
          </p:nvPr>
        </p:nvSpPr>
        <p:spPr>
          <a:xfrm>
            <a:off x="6033793" y="3995988"/>
            <a:ext cx="4775075" cy="559656"/>
          </a:xfrm>
          <a:prstGeom prst="rect">
            <a:avLst/>
          </a:prstGeom>
          <a:noFill/>
          <a:ln>
            <a:noFill/>
          </a:ln>
        </p:spPr>
        <p:txBody>
          <a:bodyPr anchorCtr="0" anchor="t" bIns="45700" lIns="91425" spcFirstLastPara="1" rIns="91425" wrap="square" tIns="45700">
            <a:normAutofit/>
          </a:bodyPr>
          <a:lstStyle>
            <a:lvl1pPr lvl="0" algn="ctr">
              <a:lnSpc>
                <a:spcPct val="100000"/>
              </a:lnSpc>
              <a:spcBef>
                <a:spcPts val="900"/>
              </a:spcBef>
              <a:spcAft>
                <a:spcPts val="0"/>
              </a:spcAft>
              <a:buSzPts val="1800"/>
              <a:buNone/>
              <a:defRPr>
                <a:solidFill>
                  <a:schemeClr val="lt1"/>
                </a:solidFill>
              </a:defRPr>
            </a:lvl1pPr>
            <a:lvl2pPr lvl="1" algn="l">
              <a:lnSpc>
                <a:spcPct val="100000"/>
              </a:lnSpc>
              <a:spcBef>
                <a:spcPts val="500"/>
              </a:spcBef>
              <a:spcAft>
                <a:spcPts val="0"/>
              </a:spcAft>
              <a:buSzPts val="1800"/>
              <a:buChar char="◦"/>
              <a:defRPr/>
            </a:lvl2pPr>
            <a:lvl3pPr lvl="2" algn="l">
              <a:lnSpc>
                <a:spcPct val="100000"/>
              </a:lnSpc>
              <a:spcBef>
                <a:spcPts val="500"/>
              </a:spcBef>
              <a:spcAft>
                <a:spcPts val="0"/>
              </a:spcAft>
              <a:buSzPts val="1800"/>
              <a:buChar char="◦"/>
              <a:defRPr/>
            </a:lvl3pPr>
            <a:lvl4pPr lvl="3" algn="l">
              <a:lnSpc>
                <a:spcPct val="100000"/>
              </a:lnSpc>
              <a:spcBef>
                <a:spcPts val="500"/>
              </a:spcBef>
              <a:spcAft>
                <a:spcPts val="0"/>
              </a:spcAft>
              <a:buSzPts val="1800"/>
              <a:buChar char="◦"/>
              <a:defRPr/>
            </a:lvl4pPr>
            <a:lvl5pPr lvl="4" algn="l">
              <a:lnSpc>
                <a:spcPct val="100000"/>
              </a:lnSpc>
              <a:spcBef>
                <a:spcPts val="500"/>
              </a:spcBef>
              <a:spcAft>
                <a:spcPts val="0"/>
              </a:spcAft>
              <a:buSzPts val="1800"/>
              <a:buChar char="◦"/>
              <a:defRPr/>
            </a:lvl5pPr>
            <a:lvl6pPr lvl="5" algn="l">
              <a:lnSpc>
                <a:spcPct val="100000"/>
              </a:lnSpc>
              <a:spcBef>
                <a:spcPts val="500"/>
              </a:spcBef>
              <a:spcAft>
                <a:spcPts val="0"/>
              </a:spcAft>
              <a:buSzPts val="1800"/>
              <a:buChar char="◦"/>
              <a:defRPr/>
            </a:lvl6pPr>
            <a:lvl7pPr lvl="6" algn="l">
              <a:lnSpc>
                <a:spcPct val="100000"/>
              </a:lnSpc>
              <a:spcBef>
                <a:spcPts val="500"/>
              </a:spcBef>
              <a:spcAft>
                <a:spcPts val="0"/>
              </a:spcAft>
              <a:buSzPts val="1800"/>
              <a:buChar char="◦"/>
              <a:defRPr/>
            </a:lvl7pPr>
            <a:lvl8pPr lvl="7" algn="l">
              <a:lnSpc>
                <a:spcPct val="100000"/>
              </a:lnSpc>
              <a:spcBef>
                <a:spcPts val="500"/>
              </a:spcBef>
              <a:spcAft>
                <a:spcPts val="0"/>
              </a:spcAft>
              <a:buSzPts val="1800"/>
              <a:buChar char="◦"/>
              <a:defRPr/>
            </a:lvl8pPr>
            <a:lvl9pPr lvl="8" algn="l">
              <a:lnSpc>
                <a:spcPct val="100000"/>
              </a:lnSpc>
              <a:spcBef>
                <a:spcPts val="500"/>
              </a:spcBef>
              <a:spcAft>
                <a:spcPts val="0"/>
              </a:spcAft>
              <a:buSzPts val="1800"/>
              <a:buChar char="◦"/>
              <a:defRPr/>
            </a:lvl9pPr>
          </a:lstStyle>
          <a:p/>
        </p:txBody>
      </p:sp>
      <p:sp>
        <p:nvSpPr>
          <p:cNvPr id="148" name="Google Shape;148;p24"/>
          <p:cNvSpPr txBox="1"/>
          <p:nvPr/>
        </p:nvSpPr>
        <p:spPr>
          <a:xfrm>
            <a:off x="7369770" y="2040249"/>
            <a:ext cx="2103120" cy="315209"/>
          </a:xfrm>
          <a:prstGeom prst="rect">
            <a:avLst/>
          </a:prstGeom>
          <a:noFill/>
          <a:ln>
            <a:noFill/>
          </a:ln>
        </p:spPr>
        <p:txBody>
          <a:bodyPr anchorCtr="0" anchor="b" bIns="45700" lIns="91425" spcFirstLastPara="1" rIns="91425" wrap="square" tIns="45700">
            <a:noAutofit/>
          </a:bodyPr>
          <a:lstStyle/>
          <a:p>
            <a:pPr indent="0" lvl="0" marL="0" marR="0" rtl="0" algn="ctr">
              <a:spcBef>
                <a:spcPts val="0"/>
              </a:spcBef>
              <a:spcAft>
                <a:spcPts val="0"/>
              </a:spcAft>
              <a:buNone/>
            </a:pPr>
            <a:r>
              <a:rPr b="0" lang="en-US" sz="1300" u="none">
                <a:solidFill>
                  <a:schemeClr val="lt1"/>
                </a:solidFill>
                <a:latin typeface="Garamond"/>
                <a:ea typeface="Garamond"/>
                <a:cs typeface="Garamond"/>
                <a:sym typeface="Garamond"/>
              </a:rPr>
              <a:t>20XX</a:t>
            </a:r>
            <a:endParaRPr/>
          </a:p>
        </p:txBody>
      </p:sp>
      <p:sp>
        <p:nvSpPr>
          <p:cNvPr id="149" name="Google Shape;149;p24"/>
          <p:cNvSpPr/>
          <p:nvPr>
            <p:ph idx="2" type="pic"/>
          </p:nvPr>
        </p:nvSpPr>
        <p:spPr>
          <a:xfrm>
            <a:off x="0" y="0"/>
            <a:ext cx="12192000" cy="6858000"/>
          </a:xfrm>
          <a:prstGeom prst="rect">
            <a:avLst/>
          </a:prstGeom>
          <a:noFill/>
          <a:ln>
            <a:noFill/>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mmary" showMasterSp="0">
  <p:cSld name="Summary">
    <p:bg>
      <p:bgPr>
        <a:solidFill>
          <a:srgbClr val="3F3F3F"/>
        </a:solidFill>
      </p:bgPr>
    </p:bg>
    <p:spTree>
      <p:nvGrpSpPr>
        <p:cNvPr id="150" name="Shape 150"/>
        <p:cNvGrpSpPr/>
        <p:nvPr/>
      </p:nvGrpSpPr>
      <p:grpSpPr>
        <a:xfrm>
          <a:off x="0" y="0"/>
          <a:ext cx="0" cy="0"/>
          <a:chOff x="0" y="0"/>
          <a:chExt cx="0" cy="0"/>
        </a:xfrm>
      </p:grpSpPr>
      <p:sp>
        <p:nvSpPr>
          <p:cNvPr id="151" name="Google Shape;151;p33"/>
          <p:cNvSpPr/>
          <p:nvPr/>
        </p:nvSpPr>
        <p:spPr>
          <a:xfrm>
            <a:off x="0" y="0"/>
            <a:ext cx="12192000" cy="6858000"/>
          </a:xfrm>
          <a:prstGeom prst="rect">
            <a:avLst/>
          </a:pr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aramond"/>
              <a:ea typeface="Garamond"/>
              <a:cs typeface="Garamond"/>
              <a:sym typeface="Garamond"/>
            </a:endParaRPr>
          </a:p>
        </p:txBody>
      </p:sp>
      <p:sp>
        <p:nvSpPr>
          <p:cNvPr id="152" name="Google Shape;152;p33"/>
          <p:cNvSpPr/>
          <p:nvPr/>
        </p:nvSpPr>
        <p:spPr>
          <a:xfrm>
            <a:off x="4448" y="0"/>
            <a:ext cx="4651122"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aramond"/>
              <a:ea typeface="Garamond"/>
              <a:cs typeface="Garamond"/>
              <a:sym typeface="Garamond"/>
            </a:endParaRPr>
          </a:p>
        </p:txBody>
      </p:sp>
      <p:sp>
        <p:nvSpPr>
          <p:cNvPr id="153" name="Google Shape;153;p33"/>
          <p:cNvSpPr/>
          <p:nvPr/>
        </p:nvSpPr>
        <p:spPr>
          <a:xfrm>
            <a:off x="1272" y="4123592"/>
            <a:ext cx="4654296" cy="91440"/>
          </a:xfrm>
          <a:prstGeom prst="rect">
            <a:avLst/>
          </a:pr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aramond"/>
              <a:ea typeface="Garamond"/>
              <a:cs typeface="Garamond"/>
              <a:sym typeface="Garamond"/>
            </a:endParaRPr>
          </a:p>
        </p:txBody>
      </p:sp>
      <p:sp>
        <p:nvSpPr>
          <p:cNvPr id="154" name="Google Shape;154;p33"/>
          <p:cNvSpPr/>
          <p:nvPr/>
        </p:nvSpPr>
        <p:spPr>
          <a:xfrm>
            <a:off x="2284289" y="0"/>
            <a:ext cx="91440" cy="4206240"/>
          </a:xfrm>
          <a:prstGeom prst="rect">
            <a:avLst/>
          </a:pr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aramond"/>
              <a:ea typeface="Garamond"/>
              <a:cs typeface="Garamond"/>
              <a:sym typeface="Garamond"/>
            </a:endParaRPr>
          </a:p>
        </p:txBody>
      </p:sp>
      <p:sp>
        <p:nvSpPr>
          <p:cNvPr id="155" name="Google Shape;155;p33"/>
          <p:cNvSpPr/>
          <p:nvPr/>
        </p:nvSpPr>
        <p:spPr>
          <a:xfrm>
            <a:off x="2284289" y="2057400"/>
            <a:ext cx="2377440" cy="91440"/>
          </a:xfrm>
          <a:prstGeom prst="rect">
            <a:avLst/>
          </a:pr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aramond"/>
              <a:ea typeface="Garamond"/>
              <a:cs typeface="Garamond"/>
              <a:sym typeface="Garamond"/>
            </a:endParaRPr>
          </a:p>
        </p:txBody>
      </p:sp>
      <p:sp>
        <p:nvSpPr>
          <p:cNvPr id="156" name="Google Shape;156;p33"/>
          <p:cNvSpPr/>
          <p:nvPr/>
        </p:nvSpPr>
        <p:spPr>
          <a:xfrm>
            <a:off x="5614028" y="971453"/>
            <a:ext cx="5623560" cy="4910328"/>
          </a:xfrm>
          <a:prstGeom prst="rect">
            <a:avLst/>
          </a:prstGeom>
          <a:noFill/>
          <a:ln cap="sq" cmpd="sng" w="9525">
            <a:solidFill>
              <a:srgbClr val="3F3F3F"/>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33"/>
          <p:cNvSpPr/>
          <p:nvPr/>
        </p:nvSpPr>
        <p:spPr>
          <a:xfrm>
            <a:off x="5448300" y="806861"/>
            <a:ext cx="5955017" cy="5239512"/>
          </a:xfrm>
          <a:prstGeom prst="rect">
            <a:avLst/>
          </a:prstGeom>
          <a:solidFill>
            <a:schemeClr val="lt1"/>
          </a:solidFill>
          <a:ln>
            <a:noFill/>
          </a:ln>
          <a:effectLst>
            <a:outerShdw blurRad="50800" rotWithShape="0" algn="ctr">
              <a:srgbClr val="000000">
                <a:alpha val="65882"/>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33"/>
          <p:cNvSpPr txBox="1"/>
          <p:nvPr>
            <p:ph type="title"/>
          </p:nvPr>
        </p:nvSpPr>
        <p:spPr>
          <a:xfrm>
            <a:off x="5867401" y="1290294"/>
            <a:ext cx="5116286" cy="13716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dk1"/>
              </a:buClr>
              <a:buSzPts val="4800"/>
              <a:buFont typeface="Garamond"/>
              <a:buNone/>
              <a:defRPr>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9" name="Google Shape;159;p33"/>
          <p:cNvSpPr txBox="1"/>
          <p:nvPr>
            <p:ph idx="1" type="subTitle"/>
          </p:nvPr>
        </p:nvSpPr>
        <p:spPr>
          <a:xfrm>
            <a:off x="5867401" y="2980736"/>
            <a:ext cx="5116286" cy="2712494"/>
          </a:xfrm>
          <a:prstGeom prst="rect">
            <a:avLst/>
          </a:prstGeom>
          <a:noFill/>
          <a:ln>
            <a:noFill/>
          </a:ln>
        </p:spPr>
        <p:txBody>
          <a:bodyPr anchorCtr="0" anchor="t" bIns="45700" lIns="91425" spcFirstLastPara="1" rIns="91425" wrap="square" tIns="45700">
            <a:normAutofit/>
          </a:bodyPr>
          <a:lstStyle>
            <a:lvl1pPr lvl="0" algn="ctr">
              <a:lnSpc>
                <a:spcPct val="100000"/>
              </a:lnSpc>
              <a:spcBef>
                <a:spcPts val="900"/>
              </a:spcBef>
              <a:spcAft>
                <a:spcPts val="0"/>
              </a:spcAft>
              <a:buSzPts val="1800"/>
              <a:buNone/>
              <a:defRPr>
                <a:solidFill>
                  <a:srgbClr val="262626"/>
                </a:solidFill>
              </a:defRPr>
            </a:lvl1pPr>
            <a:lvl2pPr lvl="1" algn="l">
              <a:lnSpc>
                <a:spcPct val="100000"/>
              </a:lnSpc>
              <a:spcBef>
                <a:spcPts val="500"/>
              </a:spcBef>
              <a:spcAft>
                <a:spcPts val="0"/>
              </a:spcAft>
              <a:buSzPts val="1800"/>
              <a:buChar char="◦"/>
              <a:defRPr/>
            </a:lvl2pPr>
            <a:lvl3pPr lvl="2" algn="l">
              <a:lnSpc>
                <a:spcPct val="100000"/>
              </a:lnSpc>
              <a:spcBef>
                <a:spcPts val="500"/>
              </a:spcBef>
              <a:spcAft>
                <a:spcPts val="0"/>
              </a:spcAft>
              <a:buSzPts val="1800"/>
              <a:buChar char="◦"/>
              <a:defRPr/>
            </a:lvl3pPr>
            <a:lvl4pPr lvl="3" algn="l">
              <a:lnSpc>
                <a:spcPct val="100000"/>
              </a:lnSpc>
              <a:spcBef>
                <a:spcPts val="500"/>
              </a:spcBef>
              <a:spcAft>
                <a:spcPts val="0"/>
              </a:spcAft>
              <a:buSzPts val="1800"/>
              <a:buChar char="◦"/>
              <a:defRPr/>
            </a:lvl4pPr>
            <a:lvl5pPr lvl="4" algn="l">
              <a:lnSpc>
                <a:spcPct val="100000"/>
              </a:lnSpc>
              <a:spcBef>
                <a:spcPts val="500"/>
              </a:spcBef>
              <a:spcAft>
                <a:spcPts val="0"/>
              </a:spcAft>
              <a:buSzPts val="1800"/>
              <a:buChar char="◦"/>
              <a:defRPr/>
            </a:lvl5pPr>
            <a:lvl6pPr lvl="5" algn="l">
              <a:lnSpc>
                <a:spcPct val="100000"/>
              </a:lnSpc>
              <a:spcBef>
                <a:spcPts val="500"/>
              </a:spcBef>
              <a:spcAft>
                <a:spcPts val="0"/>
              </a:spcAft>
              <a:buSzPts val="1800"/>
              <a:buChar char="◦"/>
              <a:defRPr/>
            </a:lvl6pPr>
            <a:lvl7pPr lvl="6" algn="l">
              <a:lnSpc>
                <a:spcPct val="100000"/>
              </a:lnSpc>
              <a:spcBef>
                <a:spcPts val="500"/>
              </a:spcBef>
              <a:spcAft>
                <a:spcPts val="0"/>
              </a:spcAft>
              <a:buSzPts val="1800"/>
              <a:buChar char="◦"/>
              <a:defRPr/>
            </a:lvl7pPr>
            <a:lvl8pPr lvl="7" algn="l">
              <a:lnSpc>
                <a:spcPct val="100000"/>
              </a:lnSpc>
              <a:spcBef>
                <a:spcPts val="500"/>
              </a:spcBef>
              <a:spcAft>
                <a:spcPts val="0"/>
              </a:spcAft>
              <a:buSzPts val="1800"/>
              <a:buChar char="◦"/>
              <a:defRPr/>
            </a:lvl8pPr>
            <a:lvl9pPr lvl="8" algn="l">
              <a:lnSpc>
                <a:spcPct val="100000"/>
              </a:lnSpc>
              <a:spcBef>
                <a:spcPts val="500"/>
              </a:spcBef>
              <a:spcAft>
                <a:spcPts val="0"/>
              </a:spcAft>
              <a:buSzPts val="1800"/>
              <a:buChar char="◦"/>
              <a:defRPr/>
            </a:lvl9pPr>
          </a:lstStyle>
          <a:p/>
        </p:txBody>
      </p:sp>
      <p:sp>
        <p:nvSpPr>
          <p:cNvPr id="160" name="Google Shape;160;p33"/>
          <p:cNvSpPr txBox="1"/>
          <p:nvPr/>
        </p:nvSpPr>
        <p:spPr>
          <a:xfrm>
            <a:off x="7048099" y="302355"/>
            <a:ext cx="2743200" cy="350785"/>
          </a:xfrm>
          <a:prstGeom prst="rect">
            <a:avLst/>
          </a:prstGeom>
          <a:noFill/>
          <a:ln>
            <a:noFill/>
          </a:ln>
        </p:spPr>
        <p:txBody>
          <a:bodyPr anchorCtr="0" anchor="b" bIns="45700" lIns="91425" spcFirstLastPara="1" rIns="91425" wrap="square" tIns="45700">
            <a:noAutofit/>
          </a:bodyPr>
          <a:lstStyle/>
          <a:p>
            <a:pPr indent="0" lvl="0" marL="0" marR="0" rtl="0" algn="ctr">
              <a:spcBef>
                <a:spcPts val="0"/>
              </a:spcBef>
              <a:spcAft>
                <a:spcPts val="0"/>
              </a:spcAft>
              <a:buNone/>
            </a:pPr>
            <a:r>
              <a:rPr b="0" lang="en-US" sz="1000" u="none">
                <a:solidFill>
                  <a:srgbClr val="FEFEFE"/>
                </a:solidFill>
                <a:latin typeface="Garamond"/>
                <a:ea typeface="Garamond"/>
                <a:cs typeface="Garamond"/>
                <a:sym typeface="Garamond"/>
              </a:rPr>
              <a:t>20XX</a:t>
            </a:r>
            <a:endParaRPr/>
          </a:p>
        </p:txBody>
      </p:sp>
      <p:sp>
        <p:nvSpPr>
          <p:cNvPr id="161" name="Google Shape;161;p33"/>
          <p:cNvSpPr/>
          <p:nvPr>
            <p:ph idx="2" type="pic"/>
          </p:nvPr>
        </p:nvSpPr>
        <p:spPr>
          <a:xfrm>
            <a:off x="325438" y="326697"/>
            <a:ext cx="1636712" cy="3475163"/>
          </a:xfrm>
          <a:prstGeom prst="rect">
            <a:avLst/>
          </a:prstGeom>
          <a:noFill/>
          <a:ln>
            <a:noFill/>
          </a:ln>
        </p:spPr>
      </p:sp>
      <p:sp>
        <p:nvSpPr>
          <p:cNvPr id="162" name="Google Shape;162;p33"/>
          <p:cNvSpPr/>
          <p:nvPr>
            <p:ph idx="3" type="pic"/>
          </p:nvPr>
        </p:nvSpPr>
        <p:spPr>
          <a:xfrm>
            <a:off x="2709863" y="329773"/>
            <a:ext cx="1614487" cy="1394251"/>
          </a:xfrm>
          <a:prstGeom prst="rect">
            <a:avLst/>
          </a:prstGeom>
          <a:noFill/>
          <a:ln>
            <a:noFill/>
          </a:ln>
        </p:spPr>
      </p:sp>
      <p:sp>
        <p:nvSpPr>
          <p:cNvPr id="163" name="Google Shape;163;p33"/>
          <p:cNvSpPr/>
          <p:nvPr>
            <p:ph idx="4" type="pic"/>
          </p:nvPr>
        </p:nvSpPr>
        <p:spPr>
          <a:xfrm>
            <a:off x="2697163" y="2384425"/>
            <a:ext cx="1628775" cy="1423988"/>
          </a:xfrm>
          <a:prstGeom prst="rect">
            <a:avLst/>
          </a:prstGeom>
          <a:noFill/>
          <a:ln>
            <a:noFill/>
          </a:ln>
        </p:spPr>
      </p:sp>
      <p:sp>
        <p:nvSpPr>
          <p:cNvPr id="164" name="Google Shape;164;p33"/>
          <p:cNvSpPr/>
          <p:nvPr>
            <p:ph idx="5" type="pic"/>
          </p:nvPr>
        </p:nvSpPr>
        <p:spPr>
          <a:xfrm>
            <a:off x="325438" y="4527550"/>
            <a:ext cx="3998912" cy="2000250"/>
          </a:xfrm>
          <a:prstGeom prst="rect">
            <a:avLst/>
          </a:prstGeom>
          <a:noFill/>
          <a:ln>
            <a:noFill/>
          </a:ln>
        </p:spPr>
      </p:sp>
      <p:sp>
        <p:nvSpPr>
          <p:cNvPr id="165" name="Google Shape;165;p33"/>
          <p:cNvSpPr txBox="1"/>
          <p:nvPr/>
        </p:nvSpPr>
        <p:spPr>
          <a:xfrm>
            <a:off x="5077003" y="6367925"/>
            <a:ext cx="4480560" cy="2286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lang="en-US" sz="1000" u="none">
                <a:solidFill>
                  <a:srgbClr val="FFFFFF"/>
                </a:solidFill>
                <a:latin typeface="Garamond"/>
                <a:ea typeface="Garamond"/>
                <a:cs typeface="Garamond"/>
                <a:sym typeface="Garamond"/>
              </a:rPr>
              <a:t>Sample Footer Text</a:t>
            </a:r>
            <a:endParaRPr/>
          </a:p>
        </p:txBody>
      </p:sp>
      <p:sp>
        <p:nvSpPr>
          <p:cNvPr id="166" name="Google Shape;166;p33"/>
          <p:cNvSpPr txBox="1"/>
          <p:nvPr/>
        </p:nvSpPr>
        <p:spPr>
          <a:xfrm>
            <a:off x="9793460" y="6367925"/>
            <a:ext cx="2111881" cy="2286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lang="en-US" sz="1000" u="none">
                <a:solidFill>
                  <a:srgbClr val="FEFEFE"/>
                </a:solidFill>
                <a:latin typeface="Garamond"/>
                <a:ea typeface="Garamond"/>
                <a:cs typeface="Garamond"/>
                <a:sym typeface="Garamond"/>
              </a:rPr>
              <a:t>‹#›</a:t>
            </a:fld>
            <a:endParaRPr b="0" sz="1000" u="none">
              <a:solidFill>
                <a:srgbClr val="FEFEFE"/>
              </a:solidFill>
              <a:latin typeface="Garamond"/>
              <a:ea typeface="Garamond"/>
              <a:cs typeface="Garamond"/>
              <a:sym typeface="Garamon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showMasterSp="0">
  <p:cSld name="Closing">
    <p:spTree>
      <p:nvGrpSpPr>
        <p:cNvPr id="167" name="Shape 167"/>
        <p:cNvGrpSpPr/>
        <p:nvPr/>
      </p:nvGrpSpPr>
      <p:grpSpPr>
        <a:xfrm>
          <a:off x="0" y="0"/>
          <a:ext cx="0" cy="0"/>
          <a:chOff x="0" y="0"/>
          <a:chExt cx="0" cy="0"/>
        </a:xfrm>
      </p:grpSpPr>
      <p:sp>
        <p:nvSpPr>
          <p:cNvPr id="168" name="Google Shape;168;p36"/>
          <p:cNvSpPr/>
          <p:nvPr>
            <p:ph idx="2" type="pic"/>
          </p:nvPr>
        </p:nvSpPr>
        <p:spPr>
          <a:xfrm>
            <a:off x="0" y="0"/>
            <a:ext cx="12192000" cy="6858000"/>
          </a:xfrm>
          <a:prstGeom prst="rect">
            <a:avLst/>
          </a:prstGeom>
          <a:noFill/>
          <a:ln>
            <a:noFill/>
          </a:ln>
        </p:spPr>
      </p:sp>
      <p:sp>
        <p:nvSpPr>
          <p:cNvPr id="169" name="Google Shape;169;p36"/>
          <p:cNvSpPr/>
          <p:nvPr/>
        </p:nvSpPr>
        <p:spPr>
          <a:xfrm>
            <a:off x="937329" y="941695"/>
            <a:ext cx="5452527" cy="4974610"/>
          </a:xfrm>
          <a:prstGeom prst="rect">
            <a:avLst/>
          </a:prstGeom>
          <a:solidFill>
            <a:srgbClr val="3F3F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36"/>
          <p:cNvSpPr/>
          <p:nvPr/>
        </p:nvSpPr>
        <p:spPr>
          <a:xfrm>
            <a:off x="1103272" y="1106424"/>
            <a:ext cx="5120640" cy="4645152"/>
          </a:xfrm>
          <a:prstGeom prst="rect">
            <a:avLst/>
          </a:prstGeom>
          <a:noFill/>
          <a:ln cap="sq" cmpd="sng" w="9525">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36"/>
          <p:cNvSpPr txBox="1"/>
          <p:nvPr>
            <p:ph type="title"/>
          </p:nvPr>
        </p:nvSpPr>
        <p:spPr>
          <a:xfrm>
            <a:off x="1357950" y="2197853"/>
            <a:ext cx="4633415" cy="851219"/>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4800"/>
              <a:buFont typeface="Garamond"/>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2" name="Google Shape;172;p36"/>
          <p:cNvSpPr txBox="1"/>
          <p:nvPr>
            <p:ph idx="10" type="dt"/>
          </p:nvPr>
        </p:nvSpPr>
        <p:spPr>
          <a:xfrm>
            <a:off x="2291992" y="1162386"/>
            <a:ext cx="2743200" cy="256032"/>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 name="Google Shape;173;p36"/>
          <p:cNvSpPr txBox="1"/>
          <p:nvPr>
            <p:ph idx="1" type="body"/>
          </p:nvPr>
        </p:nvSpPr>
        <p:spPr>
          <a:xfrm>
            <a:off x="1357313" y="3308350"/>
            <a:ext cx="4633912" cy="2141632"/>
          </a:xfrm>
          <a:prstGeom prst="rect">
            <a:avLst/>
          </a:prstGeom>
          <a:noFill/>
          <a:ln>
            <a:noFill/>
          </a:ln>
        </p:spPr>
        <p:txBody>
          <a:bodyPr anchorCtr="0" anchor="t" bIns="45700" lIns="91425" spcFirstLastPara="1" rIns="91425" wrap="square" tIns="45700">
            <a:normAutofit/>
          </a:bodyPr>
          <a:lstStyle>
            <a:lvl1pPr indent="-228600" lvl="0" marL="457200" algn="ctr">
              <a:lnSpc>
                <a:spcPct val="100000"/>
              </a:lnSpc>
              <a:spcBef>
                <a:spcPts val="900"/>
              </a:spcBef>
              <a:spcAft>
                <a:spcPts val="0"/>
              </a:spcAft>
              <a:buSzPts val="1800"/>
              <a:buNone/>
              <a:defRPr>
                <a:solidFill>
                  <a:schemeClr val="lt1"/>
                </a:solidFill>
              </a:defRPr>
            </a:lvl1pPr>
            <a:lvl2pPr indent="-228600" lvl="1" marL="914400" algn="ctr">
              <a:lnSpc>
                <a:spcPct val="100000"/>
              </a:lnSpc>
              <a:spcBef>
                <a:spcPts val="500"/>
              </a:spcBef>
              <a:spcAft>
                <a:spcPts val="0"/>
              </a:spcAft>
              <a:buSzPts val="1600"/>
              <a:buNone/>
              <a:defRPr>
                <a:solidFill>
                  <a:schemeClr val="lt1"/>
                </a:solidFill>
              </a:defRPr>
            </a:lvl2pPr>
            <a:lvl3pPr indent="-228600" lvl="2" marL="1371600" algn="l">
              <a:lnSpc>
                <a:spcPct val="100000"/>
              </a:lnSpc>
              <a:spcBef>
                <a:spcPts val="500"/>
              </a:spcBef>
              <a:spcAft>
                <a:spcPts val="0"/>
              </a:spcAft>
              <a:buSzPts val="1400"/>
              <a:buNone/>
              <a:defRPr>
                <a:solidFill>
                  <a:schemeClr val="lt1"/>
                </a:solidFill>
              </a:defRPr>
            </a:lvl3pPr>
            <a:lvl4pPr indent="-228600" lvl="3" marL="1828800" algn="l">
              <a:lnSpc>
                <a:spcPct val="100000"/>
              </a:lnSpc>
              <a:spcBef>
                <a:spcPts val="500"/>
              </a:spcBef>
              <a:spcAft>
                <a:spcPts val="0"/>
              </a:spcAft>
              <a:buSzPts val="1400"/>
              <a:buNone/>
              <a:defRPr>
                <a:solidFill>
                  <a:schemeClr val="lt1"/>
                </a:solidFill>
              </a:defRPr>
            </a:lvl4pPr>
            <a:lvl5pPr indent="-228600" lvl="4" marL="2286000" algn="l">
              <a:lnSpc>
                <a:spcPct val="100000"/>
              </a:lnSpc>
              <a:spcBef>
                <a:spcPts val="500"/>
              </a:spcBef>
              <a:spcAft>
                <a:spcPts val="0"/>
              </a:spcAft>
              <a:buSzPts val="1400"/>
              <a:buNone/>
              <a:defRPr>
                <a:solidFill>
                  <a:schemeClr val="lt1"/>
                </a:solidFill>
              </a:defRPr>
            </a:lvl5pPr>
            <a:lvl6pPr indent="-342900" lvl="5" marL="2743200" algn="l">
              <a:lnSpc>
                <a:spcPct val="100000"/>
              </a:lnSpc>
              <a:spcBef>
                <a:spcPts val="500"/>
              </a:spcBef>
              <a:spcAft>
                <a:spcPts val="0"/>
              </a:spcAft>
              <a:buSzPts val="1800"/>
              <a:buChar char="◦"/>
              <a:defRPr/>
            </a:lvl6pPr>
            <a:lvl7pPr indent="-342900" lvl="6" marL="3200400" algn="l">
              <a:lnSpc>
                <a:spcPct val="100000"/>
              </a:lnSpc>
              <a:spcBef>
                <a:spcPts val="500"/>
              </a:spcBef>
              <a:spcAft>
                <a:spcPts val="0"/>
              </a:spcAft>
              <a:buSzPts val="1800"/>
              <a:buChar char="◦"/>
              <a:defRPr/>
            </a:lvl7pPr>
            <a:lvl8pPr indent="-342900" lvl="7" marL="3657600" algn="l">
              <a:lnSpc>
                <a:spcPct val="100000"/>
              </a:lnSpc>
              <a:spcBef>
                <a:spcPts val="500"/>
              </a:spcBef>
              <a:spcAft>
                <a:spcPts val="0"/>
              </a:spcAft>
              <a:buSzPts val="1800"/>
              <a:buChar char="◦"/>
              <a:defRPr/>
            </a:lvl8pPr>
            <a:lvl9pPr indent="-342900" lvl="8" marL="4114800" algn="l">
              <a:lnSpc>
                <a:spcPct val="100000"/>
              </a:lnSpc>
              <a:spcBef>
                <a:spcPts val="500"/>
              </a:spcBef>
              <a:spcAft>
                <a:spcPts val="0"/>
              </a:spcAft>
              <a:buSzPts val="1800"/>
              <a:buChar char="◦"/>
              <a:defRPr/>
            </a:lvl9pPr>
          </a:lstStyle>
          <a:p/>
        </p:txBody>
      </p:sp>
      <p:sp>
        <p:nvSpPr>
          <p:cNvPr id="174" name="Google Shape;174;p36"/>
          <p:cNvSpPr txBox="1"/>
          <p:nvPr>
            <p:ph idx="11" type="ftr"/>
          </p:nvPr>
        </p:nvSpPr>
        <p:spPr>
          <a:xfrm>
            <a:off x="1357950" y="5472763"/>
            <a:ext cx="4636008" cy="256032"/>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spTree>
      <p:nvGrpSpPr>
        <p:cNvPr id="175" name="Shape 175"/>
        <p:cNvGrpSpPr/>
        <p:nvPr/>
      </p:nvGrpSpPr>
      <p:grpSpPr>
        <a:xfrm>
          <a:off x="0" y="0"/>
          <a:ext cx="0" cy="0"/>
          <a:chOff x="0" y="0"/>
          <a:chExt cx="0" cy="0"/>
        </a:xfrm>
      </p:grpSpPr>
      <p:sp>
        <p:nvSpPr>
          <p:cNvPr id="176" name="Google Shape;176;p38"/>
          <p:cNvSpPr/>
          <p:nvPr/>
        </p:nvSpPr>
        <p:spPr>
          <a:xfrm>
            <a:off x="8119870" y="237744"/>
            <a:ext cx="3826596" cy="6382512"/>
          </a:xfrm>
          <a:prstGeom prst="rect">
            <a:avLst/>
          </a:prstGeom>
          <a:solidFill>
            <a:srgbClr val="D8D8D8">
              <a:alpha val="6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38"/>
          <p:cNvSpPr/>
          <p:nvPr>
            <p:ph idx="2" type="pic"/>
          </p:nvPr>
        </p:nvSpPr>
        <p:spPr>
          <a:xfrm>
            <a:off x="228599" y="237744"/>
            <a:ext cx="7696201" cy="6382512"/>
          </a:xfrm>
          <a:prstGeom prst="rect">
            <a:avLst/>
          </a:prstGeom>
          <a:solidFill>
            <a:srgbClr val="BFCBCB"/>
          </a:solidFill>
          <a:ln>
            <a:noFill/>
          </a:ln>
        </p:spPr>
      </p:sp>
      <p:sp>
        <p:nvSpPr>
          <p:cNvPr id="178" name="Google Shape;178;p38"/>
          <p:cNvSpPr txBox="1"/>
          <p:nvPr>
            <p:ph idx="10" type="dt"/>
          </p:nvPr>
        </p:nvSpPr>
        <p:spPr>
          <a:xfrm>
            <a:off x="5662337" y="6035040"/>
            <a:ext cx="2071963" cy="365760"/>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b="1">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9" name="Google Shape;179;p38"/>
          <p:cNvSpPr txBox="1"/>
          <p:nvPr>
            <p:ph idx="11" type="ftr"/>
          </p:nvPr>
        </p:nvSpPr>
        <p:spPr>
          <a:xfrm>
            <a:off x="612648" y="6035040"/>
            <a:ext cx="4588002" cy="365760"/>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b="1" sz="1000">
                <a:solidFill>
                  <a:srgbClr val="FFFFFF"/>
                </a:solidFill>
                <a:latin typeface="Garamond"/>
                <a:ea typeface="Garamond"/>
                <a:cs typeface="Garamond"/>
                <a:sym typeface="Garamond"/>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0" name="Google Shape;180;p38"/>
          <p:cNvSpPr txBox="1"/>
          <p:nvPr>
            <p:ph idx="12" type="sldNum"/>
          </p:nvPr>
        </p:nvSpPr>
        <p:spPr>
          <a:xfrm>
            <a:off x="10396728" y="6035040"/>
            <a:ext cx="1225296" cy="36576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181" name="Google Shape;181;p38"/>
          <p:cNvSpPr/>
          <p:nvPr/>
        </p:nvSpPr>
        <p:spPr>
          <a:xfrm>
            <a:off x="8254660" y="374904"/>
            <a:ext cx="3557016" cy="6108192"/>
          </a:xfrm>
          <a:prstGeom prst="rect">
            <a:avLst/>
          </a:prstGeom>
          <a:noFill/>
          <a:ln cap="sq" cmpd="sng" w="9525">
            <a:solidFill>
              <a:srgbClr val="3F3F3F"/>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38"/>
          <p:cNvSpPr txBox="1"/>
          <p:nvPr>
            <p:ph type="title"/>
          </p:nvPr>
        </p:nvSpPr>
        <p:spPr>
          <a:xfrm>
            <a:off x="8477250" y="603504"/>
            <a:ext cx="3144774" cy="164592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dk1"/>
              </a:buClr>
              <a:buSzPts val="3200"/>
              <a:buFont typeface="Garamond"/>
              <a:buNone/>
              <a:defRPr b="0" sz="3200">
                <a:solidFill>
                  <a:schemeClr val="dk1"/>
                </a:solidFill>
                <a:latin typeface="Garamond"/>
                <a:ea typeface="Garamond"/>
                <a:cs typeface="Garamond"/>
                <a:sym typeface="Garamond"/>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3" name="Google Shape;183;p38"/>
          <p:cNvSpPr txBox="1"/>
          <p:nvPr>
            <p:ph idx="1" type="body"/>
          </p:nvPr>
        </p:nvSpPr>
        <p:spPr>
          <a:xfrm>
            <a:off x="8477250" y="2386584"/>
            <a:ext cx="3144774" cy="3511296"/>
          </a:xfrm>
          <a:prstGeom prst="rect">
            <a:avLst/>
          </a:prstGeom>
          <a:noFill/>
          <a:ln>
            <a:noFill/>
          </a:ln>
        </p:spPr>
        <p:txBody>
          <a:bodyPr anchorCtr="0" anchor="t" bIns="45700" lIns="91425" spcFirstLastPara="1" rIns="91425" wrap="square" tIns="45700">
            <a:normAutofit/>
          </a:bodyPr>
          <a:lstStyle>
            <a:lvl1pPr indent="-228600" lvl="0" marL="457200" algn="l">
              <a:lnSpc>
                <a:spcPct val="110000"/>
              </a:lnSpc>
              <a:spcBef>
                <a:spcPts val="800"/>
              </a:spcBef>
              <a:spcAft>
                <a:spcPts val="0"/>
              </a:spcAft>
              <a:buSzPts val="1800"/>
              <a:buNone/>
              <a:defRPr sz="1800">
                <a:solidFill>
                  <a:schemeClr val="dk1"/>
                </a:solidFill>
              </a:defRPr>
            </a:lvl1pPr>
            <a:lvl2pPr indent="-228600" lvl="1" marL="914400" algn="l">
              <a:lnSpc>
                <a:spcPct val="100000"/>
              </a:lnSpc>
              <a:spcBef>
                <a:spcPts val="500"/>
              </a:spcBef>
              <a:spcAft>
                <a:spcPts val="0"/>
              </a:spcAft>
              <a:buSzPts val="1200"/>
              <a:buNone/>
              <a:defRPr sz="1200"/>
            </a:lvl2pPr>
            <a:lvl3pPr indent="-228600" lvl="2" marL="1371600" algn="l">
              <a:lnSpc>
                <a:spcPct val="100000"/>
              </a:lnSpc>
              <a:spcBef>
                <a:spcPts val="500"/>
              </a:spcBef>
              <a:spcAft>
                <a:spcPts val="0"/>
              </a:spcAft>
              <a:buSzPts val="1000"/>
              <a:buNone/>
              <a:defRPr sz="1000"/>
            </a:lvl3pPr>
            <a:lvl4pPr indent="-228600" lvl="3" marL="1828800" algn="l">
              <a:lnSpc>
                <a:spcPct val="100000"/>
              </a:lnSpc>
              <a:spcBef>
                <a:spcPts val="500"/>
              </a:spcBef>
              <a:spcAft>
                <a:spcPts val="0"/>
              </a:spcAft>
              <a:buSzPts val="900"/>
              <a:buNone/>
              <a:defRPr sz="900"/>
            </a:lvl4pPr>
            <a:lvl5pPr indent="-228600" lvl="4" marL="2286000" algn="l">
              <a:lnSpc>
                <a:spcPct val="100000"/>
              </a:lnSpc>
              <a:spcBef>
                <a:spcPts val="500"/>
              </a:spcBef>
              <a:spcAft>
                <a:spcPts val="0"/>
              </a:spcAft>
              <a:buSzPts val="900"/>
              <a:buNone/>
              <a:defRPr sz="900"/>
            </a:lvl5pPr>
            <a:lvl6pPr indent="-228600" lvl="5" marL="2743200" algn="l">
              <a:lnSpc>
                <a:spcPct val="100000"/>
              </a:lnSpc>
              <a:spcBef>
                <a:spcPts val="500"/>
              </a:spcBef>
              <a:spcAft>
                <a:spcPts val="0"/>
              </a:spcAft>
              <a:buSzPts val="900"/>
              <a:buNone/>
              <a:defRPr sz="900"/>
            </a:lvl6pPr>
            <a:lvl7pPr indent="-228600" lvl="6" marL="3200400" algn="l">
              <a:lnSpc>
                <a:spcPct val="100000"/>
              </a:lnSpc>
              <a:spcBef>
                <a:spcPts val="500"/>
              </a:spcBef>
              <a:spcAft>
                <a:spcPts val="0"/>
              </a:spcAft>
              <a:buSzPts val="900"/>
              <a:buNone/>
              <a:defRPr sz="900"/>
            </a:lvl7pPr>
            <a:lvl8pPr indent="-228600" lvl="7" marL="3657600" algn="l">
              <a:lnSpc>
                <a:spcPct val="100000"/>
              </a:lnSpc>
              <a:spcBef>
                <a:spcPts val="500"/>
              </a:spcBef>
              <a:spcAft>
                <a:spcPts val="0"/>
              </a:spcAft>
              <a:buSzPts val="900"/>
              <a:buNone/>
              <a:defRPr sz="900"/>
            </a:lvl8pPr>
            <a:lvl9pPr indent="-228600" lvl="8" marL="4114800" algn="l">
              <a:lnSpc>
                <a:spcPct val="100000"/>
              </a:lnSpc>
              <a:spcBef>
                <a:spcPts val="500"/>
              </a:spcBef>
              <a:spcAft>
                <a:spcPts val="0"/>
              </a:spcAft>
              <a:buSzPts val="900"/>
              <a:buNone/>
              <a:defRPr sz="900"/>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p:cSld name="Section Header">
    <p:spTree>
      <p:nvGrpSpPr>
        <p:cNvPr id="193" name="Shape 193"/>
        <p:cNvGrpSpPr/>
        <p:nvPr/>
      </p:nvGrpSpPr>
      <p:grpSpPr>
        <a:xfrm>
          <a:off x="0" y="0"/>
          <a:ext cx="0" cy="0"/>
          <a:chOff x="0" y="0"/>
          <a:chExt cx="0" cy="0"/>
        </a:xfrm>
      </p:grpSpPr>
      <p:sp>
        <p:nvSpPr>
          <p:cNvPr id="194" name="Google Shape;194;p25"/>
          <p:cNvSpPr/>
          <p:nvPr/>
        </p:nvSpPr>
        <p:spPr>
          <a:xfrm>
            <a:off x="5695067" y="1808532"/>
            <a:ext cx="5452527" cy="3240936"/>
          </a:xfrm>
          <a:prstGeom prst="rect">
            <a:avLst/>
          </a:pr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25"/>
          <p:cNvSpPr txBox="1"/>
          <p:nvPr>
            <p:ph type="title"/>
          </p:nvPr>
        </p:nvSpPr>
        <p:spPr>
          <a:xfrm>
            <a:off x="6033793" y="2735221"/>
            <a:ext cx="4775075" cy="851219"/>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dk1"/>
              </a:buClr>
              <a:buSzPts val="4800"/>
              <a:buFont typeface="Garamond"/>
              <a:buNone/>
              <a:defRPr>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6" name="Google Shape;196;p25"/>
          <p:cNvSpPr/>
          <p:nvPr/>
        </p:nvSpPr>
        <p:spPr>
          <a:xfrm>
            <a:off x="5861010" y="1975104"/>
            <a:ext cx="5120640" cy="2907792"/>
          </a:xfrm>
          <a:prstGeom prst="rect">
            <a:avLst/>
          </a:prstGeom>
          <a:noFill/>
          <a:ln cap="sq" cmpd="sng" w="9525">
            <a:solidFill>
              <a:schemeClr val="dk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25"/>
          <p:cNvSpPr txBox="1"/>
          <p:nvPr>
            <p:ph idx="1" type="subTitle"/>
          </p:nvPr>
        </p:nvSpPr>
        <p:spPr>
          <a:xfrm>
            <a:off x="6033793" y="3995988"/>
            <a:ext cx="4775075" cy="559656"/>
          </a:xfrm>
          <a:prstGeom prst="rect">
            <a:avLst/>
          </a:prstGeom>
          <a:noFill/>
          <a:ln>
            <a:noFill/>
          </a:ln>
        </p:spPr>
        <p:txBody>
          <a:bodyPr anchorCtr="0" anchor="t" bIns="45700" lIns="91425" spcFirstLastPara="1" rIns="91425" wrap="square" tIns="45700">
            <a:normAutofit/>
          </a:bodyPr>
          <a:lstStyle>
            <a:lvl1pPr lvl="0" algn="ctr">
              <a:lnSpc>
                <a:spcPct val="100000"/>
              </a:lnSpc>
              <a:spcBef>
                <a:spcPts val="900"/>
              </a:spcBef>
              <a:spcAft>
                <a:spcPts val="0"/>
              </a:spcAft>
              <a:buSzPts val="1800"/>
              <a:buNone/>
              <a:defRPr>
                <a:solidFill>
                  <a:schemeClr val="dk1"/>
                </a:solidFill>
              </a:defRPr>
            </a:lvl1pPr>
            <a:lvl2pPr lvl="1" algn="l">
              <a:lnSpc>
                <a:spcPct val="100000"/>
              </a:lnSpc>
              <a:spcBef>
                <a:spcPts val="500"/>
              </a:spcBef>
              <a:spcAft>
                <a:spcPts val="0"/>
              </a:spcAft>
              <a:buSzPts val="1800"/>
              <a:buChar char="◦"/>
              <a:defRPr/>
            </a:lvl2pPr>
            <a:lvl3pPr lvl="2" algn="l">
              <a:lnSpc>
                <a:spcPct val="100000"/>
              </a:lnSpc>
              <a:spcBef>
                <a:spcPts val="500"/>
              </a:spcBef>
              <a:spcAft>
                <a:spcPts val="0"/>
              </a:spcAft>
              <a:buSzPts val="1800"/>
              <a:buChar char="◦"/>
              <a:defRPr/>
            </a:lvl3pPr>
            <a:lvl4pPr lvl="3" algn="l">
              <a:lnSpc>
                <a:spcPct val="100000"/>
              </a:lnSpc>
              <a:spcBef>
                <a:spcPts val="500"/>
              </a:spcBef>
              <a:spcAft>
                <a:spcPts val="0"/>
              </a:spcAft>
              <a:buSzPts val="1800"/>
              <a:buChar char="◦"/>
              <a:defRPr/>
            </a:lvl4pPr>
            <a:lvl5pPr lvl="4" algn="l">
              <a:lnSpc>
                <a:spcPct val="100000"/>
              </a:lnSpc>
              <a:spcBef>
                <a:spcPts val="500"/>
              </a:spcBef>
              <a:spcAft>
                <a:spcPts val="0"/>
              </a:spcAft>
              <a:buSzPts val="1800"/>
              <a:buChar char="◦"/>
              <a:defRPr/>
            </a:lvl5pPr>
            <a:lvl6pPr lvl="5" algn="l">
              <a:lnSpc>
                <a:spcPct val="100000"/>
              </a:lnSpc>
              <a:spcBef>
                <a:spcPts val="500"/>
              </a:spcBef>
              <a:spcAft>
                <a:spcPts val="0"/>
              </a:spcAft>
              <a:buSzPts val="1800"/>
              <a:buChar char="◦"/>
              <a:defRPr/>
            </a:lvl6pPr>
            <a:lvl7pPr lvl="6" algn="l">
              <a:lnSpc>
                <a:spcPct val="100000"/>
              </a:lnSpc>
              <a:spcBef>
                <a:spcPts val="500"/>
              </a:spcBef>
              <a:spcAft>
                <a:spcPts val="0"/>
              </a:spcAft>
              <a:buSzPts val="1800"/>
              <a:buChar char="◦"/>
              <a:defRPr/>
            </a:lvl7pPr>
            <a:lvl8pPr lvl="7" algn="l">
              <a:lnSpc>
                <a:spcPct val="100000"/>
              </a:lnSpc>
              <a:spcBef>
                <a:spcPts val="500"/>
              </a:spcBef>
              <a:spcAft>
                <a:spcPts val="0"/>
              </a:spcAft>
              <a:buSzPts val="1800"/>
              <a:buChar char="◦"/>
              <a:defRPr/>
            </a:lvl8pPr>
            <a:lvl9pPr lvl="8" algn="l">
              <a:lnSpc>
                <a:spcPct val="100000"/>
              </a:lnSpc>
              <a:spcBef>
                <a:spcPts val="500"/>
              </a:spcBef>
              <a:spcAft>
                <a:spcPts val="0"/>
              </a:spcAft>
              <a:buSzPts val="1800"/>
              <a:buChar char="◦"/>
              <a:defRPr/>
            </a:lvl9pPr>
          </a:lstStyle>
          <a:p/>
        </p:txBody>
      </p:sp>
      <p:sp>
        <p:nvSpPr>
          <p:cNvPr id="198" name="Google Shape;198;p25"/>
          <p:cNvSpPr txBox="1"/>
          <p:nvPr/>
        </p:nvSpPr>
        <p:spPr>
          <a:xfrm>
            <a:off x="7369770" y="2040249"/>
            <a:ext cx="2103120" cy="315209"/>
          </a:xfrm>
          <a:prstGeom prst="rect">
            <a:avLst/>
          </a:prstGeom>
          <a:noFill/>
          <a:ln>
            <a:noFill/>
          </a:ln>
        </p:spPr>
        <p:txBody>
          <a:bodyPr anchorCtr="0" anchor="b" bIns="45700" lIns="91425" spcFirstLastPara="1" rIns="91425" wrap="square" tIns="45700">
            <a:noAutofit/>
          </a:bodyPr>
          <a:lstStyle/>
          <a:p>
            <a:pPr indent="0" lvl="0" marL="0" marR="0" rtl="0" algn="ctr">
              <a:spcBef>
                <a:spcPts val="0"/>
              </a:spcBef>
              <a:spcAft>
                <a:spcPts val="0"/>
              </a:spcAft>
              <a:buNone/>
            </a:pPr>
            <a:r>
              <a:rPr b="0" i="0" lang="en-US" sz="1300" u="none" cap="none" strike="noStrike">
                <a:solidFill>
                  <a:schemeClr val="dk1"/>
                </a:solidFill>
                <a:latin typeface="Garamond"/>
                <a:ea typeface="Garamond"/>
                <a:cs typeface="Garamond"/>
                <a:sym typeface="Garamond"/>
              </a:rPr>
              <a:t>20XX</a:t>
            </a:r>
            <a:endParaRPr/>
          </a:p>
        </p:txBody>
      </p:sp>
      <p:sp>
        <p:nvSpPr>
          <p:cNvPr id="199" name="Google Shape;199;p25"/>
          <p:cNvSpPr/>
          <p:nvPr>
            <p:ph idx="2" type="pic"/>
          </p:nvPr>
        </p:nvSpPr>
        <p:spPr>
          <a:xfrm>
            <a:off x="0" y="0"/>
            <a:ext cx="12192000" cy="6858000"/>
          </a:xfrm>
          <a:prstGeom prst="rect">
            <a:avLst/>
          </a:prstGeom>
          <a:noFill/>
          <a:ln>
            <a:noFill/>
          </a:ln>
        </p:spPr>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mmary" showMasterSp="0">
  <p:cSld name="Summary">
    <p:bg>
      <p:bgPr>
        <a:solidFill>
          <a:srgbClr val="3F3F3F"/>
        </a:solidFill>
      </p:bgPr>
    </p:bg>
    <p:spTree>
      <p:nvGrpSpPr>
        <p:cNvPr id="200" name="Shape 200"/>
        <p:cNvGrpSpPr/>
        <p:nvPr/>
      </p:nvGrpSpPr>
      <p:grpSpPr>
        <a:xfrm>
          <a:off x="0" y="0"/>
          <a:ext cx="0" cy="0"/>
          <a:chOff x="0" y="0"/>
          <a:chExt cx="0" cy="0"/>
        </a:xfrm>
      </p:grpSpPr>
      <p:sp>
        <p:nvSpPr>
          <p:cNvPr id="201" name="Google Shape;201;p34"/>
          <p:cNvSpPr/>
          <p:nvPr/>
        </p:nvSpPr>
        <p:spPr>
          <a:xfrm>
            <a:off x="0" y="0"/>
            <a:ext cx="12192000" cy="6858000"/>
          </a:xfrm>
          <a:prstGeom prst="rect">
            <a:avLst/>
          </a:pr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aramond"/>
              <a:ea typeface="Garamond"/>
              <a:cs typeface="Garamond"/>
              <a:sym typeface="Garamond"/>
            </a:endParaRPr>
          </a:p>
        </p:txBody>
      </p:sp>
      <p:sp>
        <p:nvSpPr>
          <p:cNvPr id="202" name="Google Shape;202;p34"/>
          <p:cNvSpPr/>
          <p:nvPr/>
        </p:nvSpPr>
        <p:spPr>
          <a:xfrm>
            <a:off x="4448" y="0"/>
            <a:ext cx="4651122"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aramond"/>
              <a:ea typeface="Garamond"/>
              <a:cs typeface="Garamond"/>
              <a:sym typeface="Garamond"/>
            </a:endParaRPr>
          </a:p>
        </p:txBody>
      </p:sp>
      <p:sp>
        <p:nvSpPr>
          <p:cNvPr id="203" name="Google Shape;203;p34"/>
          <p:cNvSpPr/>
          <p:nvPr/>
        </p:nvSpPr>
        <p:spPr>
          <a:xfrm>
            <a:off x="1272" y="4123592"/>
            <a:ext cx="4654296" cy="91440"/>
          </a:xfrm>
          <a:prstGeom prst="rect">
            <a:avLst/>
          </a:pr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aramond"/>
              <a:ea typeface="Garamond"/>
              <a:cs typeface="Garamond"/>
              <a:sym typeface="Garamond"/>
            </a:endParaRPr>
          </a:p>
        </p:txBody>
      </p:sp>
      <p:sp>
        <p:nvSpPr>
          <p:cNvPr id="204" name="Google Shape;204;p34"/>
          <p:cNvSpPr/>
          <p:nvPr/>
        </p:nvSpPr>
        <p:spPr>
          <a:xfrm>
            <a:off x="2284289" y="0"/>
            <a:ext cx="91440" cy="4206240"/>
          </a:xfrm>
          <a:prstGeom prst="rect">
            <a:avLst/>
          </a:pr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aramond"/>
              <a:ea typeface="Garamond"/>
              <a:cs typeface="Garamond"/>
              <a:sym typeface="Garamond"/>
            </a:endParaRPr>
          </a:p>
        </p:txBody>
      </p:sp>
      <p:sp>
        <p:nvSpPr>
          <p:cNvPr id="205" name="Google Shape;205;p34"/>
          <p:cNvSpPr/>
          <p:nvPr/>
        </p:nvSpPr>
        <p:spPr>
          <a:xfrm>
            <a:off x="2284289" y="2057400"/>
            <a:ext cx="2377440" cy="91440"/>
          </a:xfrm>
          <a:prstGeom prst="rect">
            <a:avLst/>
          </a:pr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aramond"/>
              <a:ea typeface="Garamond"/>
              <a:cs typeface="Garamond"/>
              <a:sym typeface="Garamond"/>
            </a:endParaRPr>
          </a:p>
        </p:txBody>
      </p:sp>
      <p:sp>
        <p:nvSpPr>
          <p:cNvPr id="206" name="Google Shape;206;p34"/>
          <p:cNvSpPr/>
          <p:nvPr/>
        </p:nvSpPr>
        <p:spPr>
          <a:xfrm>
            <a:off x="5614028" y="971453"/>
            <a:ext cx="5623560" cy="4910328"/>
          </a:xfrm>
          <a:prstGeom prst="rect">
            <a:avLst/>
          </a:prstGeom>
          <a:noFill/>
          <a:ln cap="sq" cmpd="sng" w="9525">
            <a:solidFill>
              <a:srgbClr val="3F3F3F"/>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34"/>
          <p:cNvSpPr/>
          <p:nvPr/>
        </p:nvSpPr>
        <p:spPr>
          <a:xfrm>
            <a:off x="5448300" y="806861"/>
            <a:ext cx="5955017" cy="5239512"/>
          </a:xfrm>
          <a:prstGeom prst="rect">
            <a:avLst/>
          </a:prstGeom>
          <a:solidFill>
            <a:schemeClr val="lt1"/>
          </a:solidFill>
          <a:ln>
            <a:noFill/>
          </a:ln>
          <a:effectLst>
            <a:outerShdw blurRad="50800" rotWithShape="0" algn="ctr">
              <a:srgbClr val="000000">
                <a:alpha val="65882"/>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34"/>
          <p:cNvSpPr txBox="1"/>
          <p:nvPr>
            <p:ph type="title"/>
          </p:nvPr>
        </p:nvSpPr>
        <p:spPr>
          <a:xfrm>
            <a:off x="5867401" y="1290294"/>
            <a:ext cx="5116286" cy="13716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dk1"/>
              </a:buClr>
              <a:buSzPts val="4800"/>
              <a:buFont typeface="Garamond"/>
              <a:buNone/>
              <a:defRPr>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09" name="Google Shape;209;p34"/>
          <p:cNvSpPr txBox="1"/>
          <p:nvPr>
            <p:ph idx="1" type="subTitle"/>
          </p:nvPr>
        </p:nvSpPr>
        <p:spPr>
          <a:xfrm>
            <a:off x="5867401" y="2980736"/>
            <a:ext cx="5116286" cy="2712494"/>
          </a:xfrm>
          <a:prstGeom prst="rect">
            <a:avLst/>
          </a:prstGeom>
          <a:noFill/>
          <a:ln>
            <a:noFill/>
          </a:ln>
        </p:spPr>
        <p:txBody>
          <a:bodyPr anchorCtr="0" anchor="t" bIns="45700" lIns="91425" spcFirstLastPara="1" rIns="91425" wrap="square" tIns="45700">
            <a:normAutofit/>
          </a:bodyPr>
          <a:lstStyle>
            <a:lvl1pPr lvl="0" algn="ctr">
              <a:lnSpc>
                <a:spcPct val="100000"/>
              </a:lnSpc>
              <a:spcBef>
                <a:spcPts val="900"/>
              </a:spcBef>
              <a:spcAft>
                <a:spcPts val="0"/>
              </a:spcAft>
              <a:buSzPts val="1800"/>
              <a:buNone/>
              <a:defRPr>
                <a:solidFill>
                  <a:srgbClr val="262626"/>
                </a:solidFill>
              </a:defRPr>
            </a:lvl1pPr>
            <a:lvl2pPr lvl="1" algn="l">
              <a:lnSpc>
                <a:spcPct val="100000"/>
              </a:lnSpc>
              <a:spcBef>
                <a:spcPts val="500"/>
              </a:spcBef>
              <a:spcAft>
                <a:spcPts val="0"/>
              </a:spcAft>
              <a:buSzPts val="1800"/>
              <a:buChar char="◦"/>
              <a:defRPr/>
            </a:lvl2pPr>
            <a:lvl3pPr lvl="2" algn="l">
              <a:lnSpc>
                <a:spcPct val="100000"/>
              </a:lnSpc>
              <a:spcBef>
                <a:spcPts val="500"/>
              </a:spcBef>
              <a:spcAft>
                <a:spcPts val="0"/>
              </a:spcAft>
              <a:buSzPts val="1800"/>
              <a:buChar char="◦"/>
              <a:defRPr/>
            </a:lvl3pPr>
            <a:lvl4pPr lvl="3" algn="l">
              <a:lnSpc>
                <a:spcPct val="100000"/>
              </a:lnSpc>
              <a:spcBef>
                <a:spcPts val="500"/>
              </a:spcBef>
              <a:spcAft>
                <a:spcPts val="0"/>
              </a:spcAft>
              <a:buSzPts val="1800"/>
              <a:buChar char="◦"/>
              <a:defRPr/>
            </a:lvl4pPr>
            <a:lvl5pPr lvl="4" algn="l">
              <a:lnSpc>
                <a:spcPct val="100000"/>
              </a:lnSpc>
              <a:spcBef>
                <a:spcPts val="500"/>
              </a:spcBef>
              <a:spcAft>
                <a:spcPts val="0"/>
              </a:spcAft>
              <a:buSzPts val="1800"/>
              <a:buChar char="◦"/>
              <a:defRPr/>
            </a:lvl5pPr>
            <a:lvl6pPr lvl="5" algn="l">
              <a:lnSpc>
                <a:spcPct val="100000"/>
              </a:lnSpc>
              <a:spcBef>
                <a:spcPts val="500"/>
              </a:spcBef>
              <a:spcAft>
                <a:spcPts val="0"/>
              </a:spcAft>
              <a:buSzPts val="1800"/>
              <a:buChar char="◦"/>
              <a:defRPr/>
            </a:lvl6pPr>
            <a:lvl7pPr lvl="6" algn="l">
              <a:lnSpc>
                <a:spcPct val="100000"/>
              </a:lnSpc>
              <a:spcBef>
                <a:spcPts val="500"/>
              </a:spcBef>
              <a:spcAft>
                <a:spcPts val="0"/>
              </a:spcAft>
              <a:buSzPts val="1800"/>
              <a:buChar char="◦"/>
              <a:defRPr/>
            </a:lvl7pPr>
            <a:lvl8pPr lvl="7" algn="l">
              <a:lnSpc>
                <a:spcPct val="100000"/>
              </a:lnSpc>
              <a:spcBef>
                <a:spcPts val="500"/>
              </a:spcBef>
              <a:spcAft>
                <a:spcPts val="0"/>
              </a:spcAft>
              <a:buSzPts val="1800"/>
              <a:buChar char="◦"/>
              <a:defRPr/>
            </a:lvl8pPr>
            <a:lvl9pPr lvl="8" algn="l">
              <a:lnSpc>
                <a:spcPct val="100000"/>
              </a:lnSpc>
              <a:spcBef>
                <a:spcPts val="500"/>
              </a:spcBef>
              <a:spcAft>
                <a:spcPts val="0"/>
              </a:spcAft>
              <a:buSzPts val="1800"/>
              <a:buChar char="◦"/>
              <a:defRPr/>
            </a:lvl9pPr>
          </a:lstStyle>
          <a:p/>
        </p:txBody>
      </p:sp>
      <p:sp>
        <p:nvSpPr>
          <p:cNvPr id="210" name="Google Shape;210;p34"/>
          <p:cNvSpPr txBox="1"/>
          <p:nvPr/>
        </p:nvSpPr>
        <p:spPr>
          <a:xfrm>
            <a:off x="7048099" y="302355"/>
            <a:ext cx="2743200" cy="350785"/>
          </a:xfrm>
          <a:prstGeom prst="rect">
            <a:avLst/>
          </a:prstGeom>
          <a:noFill/>
          <a:ln>
            <a:noFill/>
          </a:ln>
        </p:spPr>
        <p:txBody>
          <a:bodyPr anchorCtr="0" anchor="b"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rgbClr val="FEFEFE"/>
                </a:solidFill>
                <a:latin typeface="Garamond"/>
                <a:ea typeface="Garamond"/>
                <a:cs typeface="Garamond"/>
                <a:sym typeface="Garamond"/>
              </a:rPr>
              <a:t>20XX</a:t>
            </a:r>
            <a:endParaRPr/>
          </a:p>
        </p:txBody>
      </p:sp>
      <p:sp>
        <p:nvSpPr>
          <p:cNvPr id="211" name="Google Shape;211;p34"/>
          <p:cNvSpPr/>
          <p:nvPr>
            <p:ph idx="2" type="pic"/>
          </p:nvPr>
        </p:nvSpPr>
        <p:spPr>
          <a:xfrm>
            <a:off x="325438" y="326697"/>
            <a:ext cx="1636712" cy="3475163"/>
          </a:xfrm>
          <a:prstGeom prst="rect">
            <a:avLst/>
          </a:prstGeom>
          <a:noFill/>
          <a:ln>
            <a:noFill/>
          </a:ln>
        </p:spPr>
      </p:sp>
      <p:sp>
        <p:nvSpPr>
          <p:cNvPr id="212" name="Google Shape;212;p34"/>
          <p:cNvSpPr/>
          <p:nvPr>
            <p:ph idx="3" type="pic"/>
          </p:nvPr>
        </p:nvSpPr>
        <p:spPr>
          <a:xfrm>
            <a:off x="2709863" y="329773"/>
            <a:ext cx="1614487" cy="1394251"/>
          </a:xfrm>
          <a:prstGeom prst="rect">
            <a:avLst/>
          </a:prstGeom>
          <a:noFill/>
          <a:ln>
            <a:noFill/>
          </a:ln>
        </p:spPr>
      </p:sp>
      <p:sp>
        <p:nvSpPr>
          <p:cNvPr id="213" name="Google Shape;213;p34"/>
          <p:cNvSpPr/>
          <p:nvPr>
            <p:ph idx="4" type="pic"/>
          </p:nvPr>
        </p:nvSpPr>
        <p:spPr>
          <a:xfrm>
            <a:off x="2697163" y="2384425"/>
            <a:ext cx="1628775" cy="1423988"/>
          </a:xfrm>
          <a:prstGeom prst="rect">
            <a:avLst/>
          </a:prstGeom>
          <a:noFill/>
          <a:ln>
            <a:noFill/>
          </a:ln>
        </p:spPr>
      </p:sp>
      <p:sp>
        <p:nvSpPr>
          <p:cNvPr id="214" name="Google Shape;214;p34"/>
          <p:cNvSpPr/>
          <p:nvPr>
            <p:ph idx="5" type="pic"/>
          </p:nvPr>
        </p:nvSpPr>
        <p:spPr>
          <a:xfrm>
            <a:off x="325438" y="4527550"/>
            <a:ext cx="3998912" cy="2000250"/>
          </a:xfrm>
          <a:prstGeom prst="rect">
            <a:avLst/>
          </a:prstGeom>
          <a:noFill/>
          <a:ln>
            <a:noFill/>
          </a:ln>
        </p:spPr>
      </p:sp>
      <p:sp>
        <p:nvSpPr>
          <p:cNvPr id="215" name="Google Shape;215;p34"/>
          <p:cNvSpPr txBox="1"/>
          <p:nvPr/>
        </p:nvSpPr>
        <p:spPr>
          <a:xfrm>
            <a:off x="5077003" y="6367925"/>
            <a:ext cx="4480560" cy="2286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n-US" sz="1000" u="none" cap="none" strike="noStrike">
                <a:solidFill>
                  <a:srgbClr val="FFFFFF"/>
                </a:solidFill>
                <a:latin typeface="Garamond"/>
                <a:ea typeface="Garamond"/>
                <a:cs typeface="Garamond"/>
                <a:sym typeface="Garamond"/>
              </a:rPr>
              <a:t>Sample Footer Text</a:t>
            </a:r>
            <a:endParaRPr/>
          </a:p>
        </p:txBody>
      </p:sp>
      <p:sp>
        <p:nvSpPr>
          <p:cNvPr id="216" name="Google Shape;216;p34"/>
          <p:cNvSpPr txBox="1"/>
          <p:nvPr/>
        </p:nvSpPr>
        <p:spPr>
          <a:xfrm>
            <a:off x="9793460" y="6367925"/>
            <a:ext cx="2111881" cy="2286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000" u="none" cap="none" strike="noStrike">
                <a:solidFill>
                  <a:srgbClr val="FEFEFE"/>
                </a:solidFill>
                <a:latin typeface="Garamond"/>
                <a:ea typeface="Garamond"/>
                <a:cs typeface="Garamond"/>
                <a:sym typeface="Garamond"/>
              </a:rPr>
              <a:t>‹#›</a:t>
            </a:fld>
            <a:endParaRPr b="0" i="0" sz="1000" u="none" cap="none" strike="noStrike">
              <a:solidFill>
                <a:srgbClr val="FEFEFE"/>
              </a:solidFill>
              <a:latin typeface="Garamond"/>
              <a:ea typeface="Garamond"/>
              <a:cs typeface="Garamond"/>
              <a:sym typeface="Garamon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showMasterSp="0">
  <p:cSld name="Closing">
    <p:spTree>
      <p:nvGrpSpPr>
        <p:cNvPr id="217" name="Shape 217"/>
        <p:cNvGrpSpPr/>
        <p:nvPr/>
      </p:nvGrpSpPr>
      <p:grpSpPr>
        <a:xfrm>
          <a:off x="0" y="0"/>
          <a:ext cx="0" cy="0"/>
          <a:chOff x="0" y="0"/>
          <a:chExt cx="0" cy="0"/>
        </a:xfrm>
      </p:grpSpPr>
      <p:sp>
        <p:nvSpPr>
          <p:cNvPr id="218" name="Google Shape;218;p37"/>
          <p:cNvSpPr/>
          <p:nvPr>
            <p:ph idx="2" type="pic"/>
          </p:nvPr>
        </p:nvSpPr>
        <p:spPr>
          <a:xfrm>
            <a:off x="0" y="0"/>
            <a:ext cx="12192000" cy="6858000"/>
          </a:xfrm>
          <a:prstGeom prst="rect">
            <a:avLst/>
          </a:prstGeom>
          <a:noFill/>
          <a:ln>
            <a:noFill/>
          </a:ln>
        </p:spPr>
      </p:sp>
      <p:sp>
        <p:nvSpPr>
          <p:cNvPr id="219" name="Google Shape;219;p37"/>
          <p:cNvSpPr/>
          <p:nvPr/>
        </p:nvSpPr>
        <p:spPr>
          <a:xfrm>
            <a:off x="937329" y="941695"/>
            <a:ext cx="5452527" cy="4974610"/>
          </a:xfrm>
          <a:prstGeom prst="rect">
            <a:avLst/>
          </a:pr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37"/>
          <p:cNvSpPr/>
          <p:nvPr/>
        </p:nvSpPr>
        <p:spPr>
          <a:xfrm>
            <a:off x="1103272" y="1106424"/>
            <a:ext cx="5120640" cy="4645152"/>
          </a:xfrm>
          <a:prstGeom prst="rect">
            <a:avLst/>
          </a:prstGeom>
          <a:noFill/>
          <a:ln cap="sq" cmpd="sng" w="9525">
            <a:solidFill>
              <a:schemeClr val="dk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37"/>
          <p:cNvSpPr txBox="1"/>
          <p:nvPr>
            <p:ph type="title"/>
          </p:nvPr>
        </p:nvSpPr>
        <p:spPr>
          <a:xfrm>
            <a:off x="1357950" y="2197853"/>
            <a:ext cx="4633415" cy="851219"/>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dk1"/>
              </a:buClr>
              <a:buSzPts val="4800"/>
              <a:buFont typeface="Garamond"/>
              <a:buNone/>
              <a:defRPr>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22" name="Google Shape;222;p37"/>
          <p:cNvSpPr txBox="1"/>
          <p:nvPr>
            <p:ph idx="10" type="dt"/>
          </p:nvPr>
        </p:nvSpPr>
        <p:spPr>
          <a:xfrm>
            <a:off x="2291992" y="1162386"/>
            <a:ext cx="2743200" cy="256032"/>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dk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 name="Google Shape;223;p37"/>
          <p:cNvSpPr txBox="1"/>
          <p:nvPr>
            <p:ph idx="1" type="body"/>
          </p:nvPr>
        </p:nvSpPr>
        <p:spPr>
          <a:xfrm>
            <a:off x="1357313" y="3308350"/>
            <a:ext cx="4633912" cy="2141632"/>
          </a:xfrm>
          <a:prstGeom prst="rect">
            <a:avLst/>
          </a:prstGeom>
          <a:noFill/>
          <a:ln>
            <a:noFill/>
          </a:ln>
        </p:spPr>
        <p:txBody>
          <a:bodyPr anchorCtr="0" anchor="t" bIns="45700" lIns="91425" spcFirstLastPara="1" rIns="91425" wrap="square" tIns="45700">
            <a:normAutofit/>
          </a:bodyPr>
          <a:lstStyle>
            <a:lvl1pPr indent="-228600" lvl="0" marL="457200" algn="ctr">
              <a:lnSpc>
                <a:spcPct val="100000"/>
              </a:lnSpc>
              <a:spcBef>
                <a:spcPts val="900"/>
              </a:spcBef>
              <a:spcAft>
                <a:spcPts val="0"/>
              </a:spcAft>
              <a:buSzPts val="1800"/>
              <a:buNone/>
              <a:defRPr>
                <a:solidFill>
                  <a:schemeClr val="dk1"/>
                </a:solidFill>
              </a:defRPr>
            </a:lvl1pPr>
            <a:lvl2pPr indent="-228600" lvl="1" marL="914400" algn="ctr">
              <a:lnSpc>
                <a:spcPct val="100000"/>
              </a:lnSpc>
              <a:spcBef>
                <a:spcPts val="500"/>
              </a:spcBef>
              <a:spcAft>
                <a:spcPts val="0"/>
              </a:spcAft>
              <a:buSzPts val="1600"/>
              <a:buNone/>
              <a:defRPr>
                <a:solidFill>
                  <a:schemeClr val="dk1"/>
                </a:solidFill>
              </a:defRPr>
            </a:lvl2pPr>
            <a:lvl3pPr indent="-228600" lvl="2" marL="1371600" algn="l">
              <a:lnSpc>
                <a:spcPct val="100000"/>
              </a:lnSpc>
              <a:spcBef>
                <a:spcPts val="500"/>
              </a:spcBef>
              <a:spcAft>
                <a:spcPts val="0"/>
              </a:spcAft>
              <a:buSzPts val="1400"/>
              <a:buNone/>
              <a:defRPr>
                <a:solidFill>
                  <a:schemeClr val="dk1"/>
                </a:solidFill>
              </a:defRPr>
            </a:lvl3pPr>
            <a:lvl4pPr indent="-228600" lvl="3" marL="1828800" algn="l">
              <a:lnSpc>
                <a:spcPct val="100000"/>
              </a:lnSpc>
              <a:spcBef>
                <a:spcPts val="500"/>
              </a:spcBef>
              <a:spcAft>
                <a:spcPts val="0"/>
              </a:spcAft>
              <a:buSzPts val="1400"/>
              <a:buNone/>
              <a:defRPr>
                <a:solidFill>
                  <a:schemeClr val="dk1"/>
                </a:solidFill>
              </a:defRPr>
            </a:lvl4pPr>
            <a:lvl5pPr indent="-228600" lvl="4" marL="2286000" algn="l">
              <a:lnSpc>
                <a:spcPct val="100000"/>
              </a:lnSpc>
              <a:spcBef>
                <a:spcPts val="500"/>
              </a:spcBef>
              <a:spcAft>
                <a:spcPts val="0"/>
              </a:spcAft>
              <a:buSzPts val="1400"/>
              <a:buNone/>
              <a:defRPr>
                <a:solidFill>
                  <a:schemeClr val="dk1"/>
                </a:solidFill>
              </a:defRPr>
            </a:lvl5pPr>
            <a:lvl6pPr indent="-342900" lvl="5" marL="2743200" algn="l">
              <a:lnSpc>
                <a:spcPct val="100000"/>
              </a:lnSpc>
              <a:spcBef>
                <a:spcPts val="500"/>
              </a:spcBef>
              <a:spcAft>
                <a:spcPts val="0"/>
              </a:spcAft>
              <a:buSzPts val="1800"/>
              <a:buChar char="◦"/>
              <a:defRPr/>
            </a:lvl6pPr>
            <a:lvl7pPr indent="-342900" lvl="6" marL="3200400" algn="l">
              <a:lnSpc>
                <a:spcPct val="100000"/>
              </a:lnSpc>
              <a:spcBef>
                <a:spcPts val="500"/>
              </a:spcBef>
              <a:spcAft>
                <a:spcPts val="0"/>
              </a:spcAft>
              <a:buSzPts val="1800"/>
              <a:buChar char="◦"/>
              <a:defRPr/>
            </a:lvl7pPr>
            <a:lvl8pPr indent="-342900" lvl="7" marL="3657600" algn="l">
              <a:lnSpc>
                <a:spcPct val="100000"/>
              </a:lnSpc>
              <a:spcBef>
                <a:spcPts val="500"/>
              </a:spcBef>
              <a:spcAft>
                <a:spcPts val="0"/>
              </a:spcAft>
              <a:buSzPts val="1800"/>
              <a:buChar char="◦"/>
              <a:defRPr/>
            </a:lvl8pPr>
            <a:lvl9pPr indent="-342900" lvl="8" marL="4114800" algn="l">
              <a:lnSpc>
                <a:spcPct val="100000"/>
              </a:lnSpc>
              <a:spcBef>
                <a:spcPts val="500"/>
              </a:spcBef>
              <a:spcAft>
                <a:spcPts val="0"/>
              </a:spcAft>
              <a:buSzPts val="1800"/>
              <a:buChar char="◦"/>
              <a:defRPr/>
            </a:lvl9pPr>
          </a:lstStyle>
          <a:p/>
        </p:txBody>
      </p:sp>
      <p:sp>
        <p:nvSpPr>
          <p:cNvPr id="224" name="Google Shape;224;p37"/>
          <p:cNvSpPr txBox="1"/>
          <p:nvPr>
            <p:ph idx="11" type="ftr"/>
          </p:nvPr>
        </p:nvSpPr>
        <p:spPr>
          <a:xfrm>
            <a:off x="1357950" y="5472763"/>
            <a:ext cx="4636008" cy="256032"/>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dk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showMasterSp="0">
  <p:cSld name="Agenda">
    <p:spTree>
      <p:nvGrpSpPr>
        <p:cNvPr id="30" name="Shape 30"/>
        <p:cNvGrpSpPr/>
        <p:nvPr/>
      </p:nvGrpSpPr>
      <p:grpSpPr>
        <a:xfrm>
          <a:off x="0" y="0"/>
          <a:ext cx="0" cy="0"/>
          <a:chOff x="0" y="0"/>
          <a:chExt cx="0" cy="0"/>
        </a:xfrm>
      </p:grpSpPr>
      <p:sp>
        <p:nvSpPr>
          <p:cNvPr id="31" name="Google Shape;31;p20"/>
          <p:cNvSpPr/>
          <p:nvPr/>
        </p:nvSpPr>
        <p:spPr>
          <a:xfrm>
            <a:off x="643337" y="643464"/>
            <a:ext cx="6269159" cy="5571072"/>
          </a:xfrm>
          <a:prstGeom prst="rect">
            <a:avLst/>
          </a:prstGeom>
          <a:solidFill>
            <a:srgbClr val="3F3F3F"/>
          </a:solidFill>
          <a:ln>
            <a:noFill/>
          </a:ln>
          <a:effectLst>
            <a:outerShdw blurRad="50800" rotWithShape="0" algn="ctr">
              <a:srgbClr val="000000">
                <a:alpha val="65882"/>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0"/>
          <p:cNvSpPr txBox="1"/>
          <p:nvPr>
            <p:ph type="title"/>
          </p:nvPr>
        </p:nvSpPr>
        <p:spPr>
          <a:xfrm>
            <a:off x="1243631" y="1621998"/>
            <a:ext cx="5068567" cy="130139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4800"/>
              <a:buFont typeface="Garamond"/>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descr="Tag=AccentColor&#10;Flavor=Light&#10;Target=Text" id="33" name="Google Shape;33;p20"/>
          <p:cNvSpPr txBox="1"/>
          <p:nvPr>
            <p:ph idx="1" type="subTitle"/>
          </p:nvPr>
        </p:nvSpPr>
        <p:spPr>
          <a:xfrm>
            <a:off x="1243633" y="3109652"/>
            <a:ext cx="5068567" cy="2395623"/>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900"/>
              </a:spcBef>
              <a:spcAft>
                <a:spcPts val="0"/>
              </a:spcAft>
              <a:buSzPts val="1800"/>
              <a:buNone/>
              <a:defRPr>
                <a:solidFill>
                  <a:schemeClr val="lt1"/>
                </a:solidFill>
              </a:defRPr>
            </a:lvl1pPr>
            <a:lvl2pPr lvl="1" algn="l">
              <a:lnSpc>
                <a:spcPct val="100000"/>
              </a:lnSpc>
              <a:spcBef>
                <a:spcPts val="500"/>
              </a:spcBef>
              <a:spcAft>
                <a:spcPts val="0"/>
              </a:spcAft>
              <a:buSzPts val="1800"/>
              <a:buChar char="◦"/>
              <a:defRPr/>
            </a:lvl2pPr>
            <a:lvl3pPr lvl="2" algn="l">
              <a:lnSpc>
                <a:spcPct val="100000"/>
              </a:lnSpc>
              <a:spcBef>
                <a:spcPts val="500"/>
              </a:spcBef>
              <a:spcAft>
                <a:spcPts val="0"/>
              </a:spcAft>
              <a:buSzPts val="1800"/>
              <a:buChar char="◦"/>
              <a:defRPr/>
            </a:lvl3pPr>
            <a:lvl4pPr lvl="3" algn="l">
              <a:lnSpc>
                <a:spcPct val="100000"/>
              </a:lnSpc>
              <a:spcBef>
                <a:spcPts val="500"/>
              </a:spcBef>
              <a:spcAft>
                <a:spcPts val="0"/>
              </a:spcAft>
              <a:buSzPts val="1800"/>
              <a:buChar char="◦"/>
              <a:defRPr/>
            </a:lvl4pPr>
            <a:lvl5pPr lvl="4" algn="l">
              <a:lnSpc>
                <a:spcPct val="100000"/>
              </a:lnSpc>
              <a:spcBef>
                <a:spcPts val="500"/>
              </a:spcBef>
              <a:spcAft>
                <a:spcPts val="0"/>
              </a:spcAft>
              <a:buSzPts val="1800"/>
              <a:buChar char="◦"/>
              <a:defRPr/>
            </a:lvl5pPr>
            <a:lvl6pPr lvl="5" algn="l">
              <a:lnSpc>
                <a:spcPct val="100000"/>
              </a:lnSpc>
              <a:spcBef>
                <a:spcPts val="500"/>
              </a:spcBef>
              <a:spcAft>
                <a:spcPts val="0"/>
              </a:spcAft>
              <a:buSzPts val="1800"/>
              <a:buChar char="◦"/>
              <a:defRPr/>
            </a:lvl6pPr>
            <a:lvl7pPr lvl="6" algn="l">
              <a:lnSpc>
                <a:spcPct val="100000"/>
              </a:lnSpc>
              <a:spcBef>
                <a:spcPts val="500"/>
              </a:spcBef>
              <a:spcAft>
                <a:spcPts val="0"/>
              </a:spcAft>
              <a:buSzPts val="1800"/>
              <a:buChar char="◦"/>
              <a:defRPr/>
            </a:lvl7pPr>
            <a:lvl8pPr lvl="7" algn="l">
              <a:lnSpc>
                <a:spcPct val="100000"/>
              </a:lnSpc>
              <a:spcBef>
                <a:spcPts val="500"/>
              </a:spcBef>
              <a:spcAft>
                <a:spcPts val="0"/>
              </a:spcAft>
              <a:buSzPts val="1800"/>
              <a:buChar char="◦"/>
              <a:defRPr/>
            </a:lvl8pPr>
            <a:lvl9pPr lvl="8" algn="l">
              <a:lnSpc>
                <a:spcPct val="100000"/>
              </a:lnSpc>
              <a:spcBef>
                <a:spcPts val="500"/>
              </a:spcBef>
              <a:spcAft>
                <a:spcPts val="0"/>
              </a:spcAft>
              <a:buSzPts val="1800"/>
              <a:buChar char="◦"/>
              <a:defRPr/>
            </a:lvl9pPr>
          </a:lstStyle>
          <a:p/>
        </p:txBody>
      </p:sp>
      <p:sp>
        <p:nvSpPr>
          <p:cNvPr id="34" name="Google Shape;34;p20"/>
          <p:cNvSpPr/>
          <p:nvPr>
            <p:ph idx="2" type="pic"/>
          </p:nvPr>
        </p:nvSpPr>
        <p:spPr>
          <a:xfrm>
            <a:off x="7556500" y="641350"/>
            <a:ext cx="3998913" cy="2626784"/>
          </a:xfrm>
          <a:prstGeom prst="rect">
            <a:avLst/>
          </a:prstGeom>
          <a:noFill/>
          <a:ln>
            <a:noFill/>
          </a:ln>
        </p:spPr>
      </p:sp>
      <p:sp>
        <p:nvSpPr>
          <p:cNvPr id="35" name="Google Shape;35;p20"/>
          <p:cNvSpPr/>
          <p:nvPr>
            <p:ph idx="3" type="pic"/>
          </p:nvPr>
        </p:nvSpPr>
        <p:spPr>
          <a:xfrm>
            <a:off x="7554913" y="3606263"/>
            <a:ext cx="4000500" cy="2608269"/>
          </a:xfrm>
          <a:prstGeom prst="rect">
            <a:avLst/>
          </a:prstGeom>
          <a:noFill/>
          <a:ln>
            <a:noFill/>
          </a:ln>
        </p:spPr>
      </p:sp>
      <p:sp>
        <p:nvSpPr>
          <p:cNvPr id="36" name="Google Shape;36;p20"/>
          <p:cNvSpPr/>
          <p:nvPr/>
        </p:nvSpPr>
        <p:spPr>
          <a:xfrm>
            <a:off x="806116" y="809244"/>
            <a:ext cx="5943600" cy="5239512"/>
          </a:xfrm>
          <a:prstGeom prst="rect">
            <a:avLst/>
          </a:prstGeom>
          <a:noFill/>
          <a:ln cap="sq" cmpd="sng" w="9525">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20"/>
          <p:cNvSpPr/>
          <p:nvPr/>
        </p:nvSpPr>
        <p:spPr>
          <a:xfrm>
            <a:off x="2817796" y="640856"/>
            <a:ext cx="1920240" cy="73152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20"/>
          <p:cNvSpPr txBox="1"/>
          <p:nvPr/>
        </p:nvSpPr>
        <p:spPr>
          <a:xfrm>
            <a:off x="3000676" y="687140"/>
            <a:ext cx="1554480" cy="527213"/>
          </a:xfrm>
          <a:prstGeom prst="rect">
            <a:avLst/>
          </a:prstGeom>
          <a:noFill/>
          <a:ln>
            <a:noFill/>
          </a:ln>
        </p:spPr>
        <p:txBody>
          <a:bodyPr anchorCtr="0" anchor="b" bIns="45700" lIns="91425" spcFirstLastPara="1" rIns="91425" wrap="square" tIns="45700">
            <a:noAutofit/>
          </a:bodyPr>
          <a:lstStyle/>
          <a:p>
            <a:pPr indent="0" lvl="0" marL="0" marR="0" rtl="0" algn="ctr">
              <a:spcBef>
                <a:spcPts val="0"/>
              </a:spcBef>
              <a:spcAft>
                <a:spcPts val="0"/>
              </a:spcAft>
              <a:buNone/>
            </a:pPr>
            <a:r>
              <a:rPr b="0" i="0" lang="en-US" sz="1300" u="none" cap="none" strike="noStrike">
                <a:solidFill>
                  <a:schemeClr val="lt1"/>
                </a:solidFill>
                <a:latin typeface="Garamond"/>
                <a:ea typeface="Garamond"/>
                <a:cs typeface="Garamond"/>
                <a:sym typeface="Garamond"/>
              </a:rPr>
              <a:t>20XX</a:t>
            </a:r>
            <a:endParaRPr/>
          </a:p>
        </p:txBody>
      </p:sp>
      <p:grpSp>
        <p:nvGrpSpPr>
          <p:cNvPr id="39" name="Google Shape;39;p20"/>
          <p:cNvGrpSpPr/>
          <p:nvPr/>
        </p:nvGrpSpPr>
        <p:grpSpPr>
          <a:xfrm>
            <a:off x="2932096" y="640855"/>
            <a:ext cx="1691640" cy="645295"/>
            <a:chOff x="2932096" y="640855"/>
            <a:chExt cx="1691640" cy="645295"/>
          </a:xfrm>
        </p:grpSpPr>
        <p:cxnSp>
          <p:nvCxnSpPr>
            <p:cNvPr id="40" name="Google Shape;40;p20"/>
            <p:cNvCxnSpPr/>
            <p:nvPr/>
          </p:nvCxnSpPr>
          <p:spPr>
            <a:xfrm>
              <a:off x="2932096" y="640855"/>
              <a:ext cx="0" cy="640080"/>
            </a:xfrm>
            <a:prstGeom prst="straightConnector1">
              <a:avLst/>
            </a:prstGeom>
            <a:solidFill>
              <a:srgbClr val="262626"/>
            </a:solidFill>
            <a:ln cap="flat" cmpd="sng" w="9525">
              <a:solidFill>
                <a:srgbClr val="FFFFFF"/>
              </a:solidFill>
              <a:prstDash val="solid"/>
              <a:miter lim="800000"/>
              <a:headEnd len="sm" w="sm" type="none"/>
              <a:tailEnd len="sm" w="sm" type="none"/>
            </a:ln>
          </p:spPr>
        </p:cxnSp>
        <p:cxnSp>
          <p:nvCxnSpPr>
            <p:cNvPr id="41" name="Google Shape;41;p20"/>
            <p:cNvCxnSpPr/>
            <p:nvPr/>
          </p:nvCxnSpPr>
          <p:spPr>
            <a:xfrm>
              <a:off x="4623736" y="640855"/>
              <a:ext cx="0" cy="640080"/>
            </a:xfrm>
            <a:prstGeom prst="straightConnector1">
              <a:avLst/>
            </a:prstGeom>
            <a:solidFill>
              <a:srgbClr val="262626"/>
            </a:solidFill>
            <a:ln cap="flat" cmpd="sng" w="9525">
              <a:solidFill>
                <a:srgbClr val="FFFFFF"/>
              </a:solidFill>
              <a:prstDash val="solid"/>
              <a:miter lim="800000"/>
              <a:headEnd len="sm" w="sm" type="none"/>
              <a:tailEnd len="sm" w="sm" type="none"/>
            </a:ln>
          </p:spPr>
        </p:cxnSp>
        <p:cxnSp>
          <p:nvCxnSpPr>
            <p:cNvPr id="42" name="Google Shape;42;p20"/>
            <p:cNvCxnSpPr/>
            <p:nvPr/>
          </p:nvCxnSpPr>
          <p:spPr>
            <a:xfrm>
              <a:off x="2932096" y="1286150"/>
              <a:ext cx="1691640" cy="0"/>
            </a:xfrm>
            <a:prstGeom prst="straightConnector1">
              <a:avLst/>
            </a:prstGeom>
            <a:solidFill>
              <a:srgbClr val="262626"/>
            </a:solidFill>
            <a:ln cap="flat" cmpd="sng" w="9525">
              <a:solidFill>
                <a:srgbClr val="FFFFFF"/>
              </a:solidFill>
              <a:prstDash val="solid"/>
              <a:miter lim="800000"/>
              <a:headEnd len="sm" w="sm" type="none"/>
              <a:tailEnd len="sm" w="sm" type="none"/>
            </a:ln>
          </p:spPr>
        </p:cxnSp>
      </p:grpSp>
      <p:sp>
        <p:nvSpPr>
          <p:cNvPr id="43" name="Google Shape;43;p20"/>
          <p:cNvSpPr txBox="1"/>
          <p:nvPr/>
        </p:nvSpPr>
        <p:spPr>
          <a:xfrm>
            <a:off x="1243632" y="5641118"/>
            <a:ext cx="5068569" cy="310819"/>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lt1"/>
                </a:solidFill>
                <a:latin typeface="Garamond"/>
                <a:ea typeface="Garamond"/>
                <a:cs typeface="Garamond"/>
                <a:sym typeface="Garamond"/>
              </a:rPr>
              <a:t>Sample Footer Text</a:t>
            </a:r>
            <a:endParaRPr/>
          </a:p>
        </p:txBody>
      </p:sp>
      <p:sp>
        <p:nvSpPr>
          <p:cNvPr id="44" name="Google Shape;44;p20"/>
          <p:cNvSpPr txBox="1"/>
          <p:nvPr/>
        </p:nvSpPr>
        <p:spPr>
          <a:xfrm>
            <a:off x="9443794" y="6392314"/>
            <a:ext cx="2111881" cy="2286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000" u="none" cap="none" strike="noStrike">
                <a:solidFill>
                  <a:srgbClr val="FFFFFF"/>
                </a:solidFill>
                <a:latin typeface="Garamond"/>
                <a:ea typeface="Garamond"/>
                <a:cs typeface="Garamond"/>
                <a:sym typeface="Garamond"/>
              </a:rPr>
              <a:t>‹#›</a:t>
            </a:fld>
            <a:endParaRPr b="0" i="0" sz="1000" u="none" cap="none" strike="noStrike">
              <a:solidFill>
                <a:srgbClr val="FFFFFF"/>
              </a:solidFill>
              <a:latin typeface="Garamond"/>
              <a:ea typeface="Garamond"/>
              <a:cs typeface="Garamond"/>
              <a:sym typeface="Garamon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roduction" showMasterSp="0">
  <p:cSld name="Introduction">
    <p:spTree>
      <p:nvGrpSpPr>
        <p:cNvPr id="45" name="Shape 45"/>
        <p:cNvGrpSpPr/>
        <p:nvPr/>
      </p:nvGrpSpPr>
      <p:grpSpPr>
        <a:xfrm>
          <a:off x="0" y="0"/>
          <a:ext cx="0" cy="0"/>
          <a:chOff x="0" y="0"/>
          <a:chExt cx="0" cy="0"/>
        </a:xfrm>
      </p:grpSpPr>
      <p:sp>
        <p:nvSpPr>
          <p:cNvPr id="46" name="Google Shape;46;p21"/>
          <p:cNvSpPr/>
          <p:nvPr/>
        </p:nvSpPr>
        <p:spPr>
          <a:xfrm>
            <a:off x="5660112" y="0"/>
            <a:ext cx="6528839" cy="6858000"/>
          </a:xfrm>
          <a:prstGeom prst="rect">
            <a:avLst/>
          </a:pr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aramond"/>
              <a:ea typeface="Garamond"/>
              <a:cs typeface="Garamond"/>
              <a:sym typeface="Garamond"/>
            </a:endParaRPr>
          </a:p>
        </p:txBody>
      </p:sp>
      <p:sp>
        <p:nvSpPr>
          <p:cNvPr id="47" name="Google Shape;47;p21"/>
          <p:cNvSpPr txBox="1"/>
          <p:nvPr>
            <p:ph type="title"/>
          </p:nvPr>
        </p:nvSpPr>
        <p:spPr>
          <a:xfrm>
            <a:off x="6374166" y="610485"/>
            <a:ext cx="5103661" cy="13716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4800"/>
              <a:buFont typeface="Garamond"/>
              <a:buNone/>
              <a:defRPr sz="48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8" name="Google Shape;48;p21"/>
          <p:cNvSpPr/>
          <p:nvPr/>
        </p:nvSpPr>
        <p:spPr>
          <a:xfrm>
            <a:off x="5981848" y="320040"/>
            <a:ext cx="5888736" cy="6217920"/>
          </a:xfrm>
          <a:prstGeom prst="rect">
            <a:avLst/>
          </a:prstGeom>
          <a:noFill/>
          <a:ln cap="sq" cmpd="sng" w="9525">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21"/>
          <p:cNvSpPr txBox="1"/>
          <p:nvPr/>
        </p:nvSpPr>
        <p:spPr>
          <a:xfrm>
            <a:off x="7554616" y="383781"/>
            <a:ext cx="2743200" cy="256032"/>
          </a:xfrm>
          <a:prstGeom prst="rect">
            <a:avLst/>
          </a:prstGeom>
          <a:noFill/>
          <a:ln>
            <a:noFill/>
          </a:ln>
        </p:spPr>
        <p:txBody>
          <a:bodyPr anchorCtr="0" anchor="b"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lt1"/>
                </a:solidFill>
                <a:latin typeface="Garamond"/>
                <a:ea typeface="Garamond"/>
                <a:cs typeface="Garamond"/>
                <a:sym typeface="Garamond"/>
              </a:rPr>
              <a:t>20XX</a:t>
            </a:r>
            <a:endParaRPr/>
          </a:p>
        </p:txBody>
      </p:sp>
      <p:sp>
        <p:nvSpPr>
          <p:cNvPr id="50" name="Google Shape;50;p21"/>
          <p:cNvSpPr txBox="1"/>
          <p:nvPr/>
        </p:nvSpPr>
        <p:spPr>
          <a:xfrm>
            <a:off x="6303580" y="6214535"/>
            <a:ext cx="4696948" cy="256032"/>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0" i="0" lang="en-US" sz="1000" u="none" cap="none" strike="noStrike">
                <a:solidFill>
                  <a:schemeClr val="lt1"/>
                </a:solidFill>
                <a:latin typeface="Garamond"/>
                <a:ea typeface="Garamond"/>
                <a:cs typeface="Garamond"/>
                <a:sym typeface="Garamond"/>
              </a:rPr>
              <a:t>Sample Footer Text</a:t>
            </a:r>
            <a:endParaRPr/>
          </a:p>
        </p:txBody>
      </p:sp>
      <p:sp>
        <p:nvSpPr>
          <p:cNvPr id="51" name="Google Shape;51;p21"/>
          <p:cNvSpPr txBox="1"/>
          <p:nvPr/>
        </p:nvSpPr>
        <p:spPr>
          <a:xfrm>
            <a:off x="11104451" y="6214535"/>
            <a:ext cx="605266" cy="256032"/>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000" u="none" cap="none" strike="noStrike">
                <a:solidFill>
                  <a:schemeClr val="lt1"/>
                </a:solidFill>
                <a:latin typeface="Garamond"/>
                <a:ea typeface="Garamond"/>
                <a:cs typeface="Garamond"/>
                <a:sym typeface="Garamond"/>
              </a:rPr>
              <a:t>‹#›</a:t>
            </a:fld>
            <a:endParaRPr b="0" i="0" sz="1000" u="none" cap="none" strike="noStrike">
              <a:solidFill>
                <a:schemeClr val="lt1"/>
              </a:solidFill>
              <a:latin typeface="Garamond"/>
              <a:ea typeface="Garamond"/>
              <a:cs typeface="Garamond"/>
              <a:sym typeface="Garamond"/>
            </a:endParaRPr>
          </a:p>
        </p:txBody>
      </p:sp>
      <p:sp>
        <p:nvSpPr>
          <p:cNvPr id="52" name="Google Shape;52;p21"/>
          <p:cNvSpPr/>
          <p:nvPr>
            <p:ph idx="2" type="pic"/>
          </p:nvPr>
        </p:nvSpPr>
        <p:spPr>
          <a:xfrm>
            <a:off x="0" y="0"/>
            <a:ext cx="5659438" cy="6858000"/>
          </a:xfrm>
          <a:prstGeom prst="rect">
            <a:avLst/>
          </a:prstGeom>
          <a:noFill/>
          <a:ln>
            <a:noFill/>
          </a:ln>
        </p:spPr>
      </p:sp>
      <p:sp>
        <p:nvSpPr>
          <p:cNvPr id="53" name="Google Shape;53;p21"/>
          <p:cNvSpPr txBox="1"/>
          <p:nvPr>
            <p:ph idx="1" type="body"/>
          </p:nvPr>
        </p:nvSpPr>
        <p:spPr>
          <a:xfrm>
            <a:off x="6372625" y="2108844"/>
            <a:ext cx="5103812" cy="3790950"/>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900"/>
              </a:spcBef>
              <a:spcAft>
                <a:spcPts val="0"/>
              </a:spcAft>
              <a:buSzPts val="1800"/>
              <a:buNone/>
              <a:defRPr>
                <a:solidFill>
                  <a:schemeClr val="lt1"/>
                </a:solidFill>
              </a:defRPr>
            </a:lvl1pPr>
            <a:lvl2pPr indent="-330200" lvl="1" marL="914400" algn="l">
              <a:lnSpc>
                <a:spcPct val="100000"/>
              </a:lnSpc>
              <a:spcBef>
                <a:spcPts val="500"/>
              </a:spcBef>
              <a:spcAft>
                <a:spcPts val="0"/>
              </a:spcAft>
              <a:buSzPts val="1600"/>
              <a:buChar char="◦"/>
              <a:defRPr>
                <a:solidFill>
                  <a:schemeClr val="lt1"/>
                </a:solidFill>
              </a:defRPr>
            </a:lvl2pPr>
            <a:lvl3pPr indent="-317500" lvl="2" marL="1371600" algn="l">
              <a:lnSpc>
                <a:spcPct val="100000"/>
              </a:lnSpc>
              <a:spcBef>
                <a:spcPts val="500"/>
              </a:spcBef>
              <a:spcAft>
                <a:spcPts val="0"/>
              </a:spcAft>
              <a:buSzPts val="1400"/>
              <a:buChar char="◦"/>
              <a:defRPr>
                <a:solidFill>
                  <a:schemeClr val="lt1"/>
                </a:solidFill>
              </a:defRPr>
            </a:lvl3pPr>
            <a:lvl4pPr indent="-317500" lvl="3" marL="1828800" algn="l">
              <a:lnSpc>
                <a:spcPct val="100000"/>
              </a:lnSpc>
              <a:spcBef>
                <a:spcPts val="500"/>
              </a:spcBef>
              <a:spcAft>
                <a:spcPts val="0"/>
              </a:spcAft>
              <a:buSzPts val="1400"/>
              <a:buChar char="◦"/>
              <a:defRPr>
                <a:solidFill>
                  <a:schemeClr val="lt1"/>
                </a:solidFill>
              </a:defRPr>
            </a:lvl4pPr>
            <a:lvl5pPr indent="-317500" lvl="4" marL="2286000" algn="l">
              <a:lnSpc>
                <a:spcPct val="100000"/>
              </a:lnSpc>
              <a:spcBef>
                <a:spcPts val="500"/>
              </a:spcBef>
              <a:spcAft>
                <a:spcPts val="0"/>
              </a:spcAft>
              <a:buSzPts val="1400"/>
              <a:buChar char="◦"/>
              <a:defRPr>
                <a:solidFill>
                  <a:schemeClr val="lt1"/>
                </a:solidFill>
              </a:defRPr>
            </a:lvl5pPr>
            <a:lvl6pPr indent="-342900" lvl="5" marL="2743200" algn="l">
              <a:lnSpc>
                <a:spcPct val="100000"/>
              </a:lnSpc>
              <a:spcBef>
                <a:spcPts val="500"/>
              </a:spcBef>
              <a:spcAft>
                <a:spcPts val="0"/>
              </a:spcAft>
              <a:buSzPts val="1800"/>
              <a:buChar char="◦"/>
              <a:defRPr/>
            </a:lvl6pPr>
            <a:lvl7pPr indent="-342900" lvl="6" marL="3200400" algn="l">
              <a:lnSpc>
                <a:spcPct val="100000"/>
              </a:lnSpc>
              <a:spcBef>
                <a:spcPts val="500"/>
              </a:spcBef>
              <a:spcAft>
                <a:spcPts val="0"/>
              </a:spcAft>
              <a:buSzPts val="1800"/>
              <a:buChar char="◦"/>
              <a:defRPr/>
            </a:lvl7pPr>
            <a:lvl8pPr indent="-342900" lvl="7" marL="3657600" algn="l">
              <a:lnSpc>
                <a:spcPct val="100000"/>
              </a:lnSpc>
              <a:spcBef>
                <a:spcPts val="500"/>
              </a:spcBef>
              <a:spcAft>
                <a:spcPts val="0"/>
              </a:spcAft>
              <a:buSzPts val="1800"/>
              <a:buChar char="◦"/>
              <a:defRPr/>
            </a:lvl8pPr>
            <a:lvl9pPr indent="-342900" lvl="8" marL="4114800" algn="l">
              <a:lnSpc>
                <a:spcPct val="100000"/>
              </a:lnSpc>
              <a:spcBef>
                <a:spcPts val="500"/>
              </a:spcBef>
              <a:spcAft>
                <a:spcPts val="0"/>
              </a:spcAft>
              <a:buSzPts val="1800"/>
              <a:buChar char="◦"/>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4" name="Shape 54"/>
        <p:cNvGrpSpPr/>
        <p:nvPr/>
      </p:nvGrpSpPr>
      <p:grpSpPr>
        <a:xfrm>
          <a:off x="0" y="0"/>
          <a:ext cx="0" cy="0"/>
          <a:chOff x="0" y="0"/>
          <a:chExt cx="0" cy="0"/>
        </a:xfrm>
      </p:grpSpPr>
      <p:sp>
        <p:nvSpPr>
          <p:cNvPr id="55" name="Google Shape;55;p22"/>
          <p:cNvSpPr txBox="1"/>
          <p:nvPr>
            <p:ph type="title"/>
          </p:nvPr>
        </p:nvSpPr>
        <p:spPr>
          <a:xfrm>
            <a:off x="1066800" y="642594"/>
            <a:ext cx="10058400" cy="13716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62626"/>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22"/>
          <p:cNvSpPr txBox="1"/>
          <p:nvPr>
            <p:ph idx="1" type="body"/>
          </p:nvPr>
        </p:nvSpPr>
        <p:spPr>
          <a:xfrm>
            <a:off x="1066800" y="2103120"/>
            <a:ext cx="10058400" cy="3849624"/>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900"/>
              </a:spcBef>
              <a:spcAft>
                <a:spcPts val="0"/>
              </a:spcAft>
              <a:buSzPts val="1800"/>
              <a:buChar char="◦"/>
              <a:defRPr/>
            </a:lvl1pPr>
            <a:lvl2pPr indent="-342900" lvl="1" marL="914400" algn="l">
              <a:lnSpc>
                <a:spcPct val="100000"/>
              </a:lnSpc>
              <a:spcBef>
                <a:spcPts val="500"/>
              </a:spcBef>
              <a:spcAft>
                <a:spcPts val="0"/>
              </a:spcAft>
              <a:buSzPts val="1800"/>
              <a:buChar char="◦"/>
              <a:defRPr/>
            </a:lvl2pPr>
            <a:lvl3pPr indent="-342900" lvl="2" marL="1371600" algn="l">
              <a:lnSpc>
                <a:spcPct val="100000"/>
              </a:lnSpc>
              <a:spcBef>
                <a:spcPts val="500"/>
              </a:spcBef>
              <a:spcAft>
                <a:spcPts val="0"/>
              </a:spcAft>
              <a:buSzPts val="1800"/>
              <a:buChar char="◦"/>
              <a:defRPr/>
            </a:lvl3pPr>
            <a:lvl4pPr indent="-342900" lvl="3" marL="1828800" algn="l">
              <a:lnSpc>
                <a:spcPct val="100000"/>
              </a:lnSpc>
              <a:spcBef>
                <a:spcPts val="500"/>
              </a:spcBef>
              <a:spcAft>
                <a:spcPts val="0"/>
              </a:spcAft>
              <a:buSzPts val="1800"/>
              <a:buChar char="◦"/>
              <a:defRPr/>
            </a:lvl4pPr>
            <a:lvl5pPr indent="-342900" lvl="4" marL="2286000" algn="l">
              <a:lnSpc>
                <a:spcPct val="100000"/>
              </a:lnSpc>
              <a:spcBef>
                <a:spcPts val="500"/>
              </a:spcBef>
              <a:spcAft>
                <a:spcPts val="0"/>
              </a:spcAft>
              <a:buSzPts val="1800"/>
              <a:buChar char="◦"/>
              <a:defRPr/>
            </a:lvl5pPr>
            <a:lvl6pPr indent="-342900" lvl="5" marL="2743200" algn="l">
              <a:lnSpc>
                <a:spcPct val="100000"/>
              </a:lnSpc>
              <a:spcBef>
                <a:spcPts val="500"/>
              </a:spcBef>
              <a:spcAft>
                <a:spcPts val="0"/>
              </a:spcAft>
              <a:buSzPts val="1800"/>
              <a:buChar char="◦"/>
              <a:defRPr/>
            </a:lvl6pPr>
            <a:lvl7pPr indent="-342900" lvl="6" marL="3200400" algn="l">
              <a:lnSpc>
                <a:spcPct val="100000"/>
              </a:lnSpc>
              <a:spcBef>
                <a:spcPts val="500"/>
              </a:spcBef>
              <a:spcAft>
                <a:spcPts val="0"/>
              </a:spcAft>
              <a:buSzPts val="1800"/>
              <a:buChar char="◦"/>
              <a:defRPr/>
            </a:lvl7pPr>
            <a:lvl8pPr indent="-342900" lvl="7" marL="3657600" algn="l">
              <a:lnSpc>
                <a:spcPct val="100000"/>
              </a:lnSpc>
              <a:spcBef>
                <a:spcPts val="500"/>
              </a:spcBef>
              <a:spcAft>
                <a:spcPts val="0"/>
              </a:spcAft>
              <a:buSzPts val="1800"/>
              <a:buChar char="◦"/>
              <a:defRPr/>
            </a:lvl8pPr>
            <a:lvl9pPr indent="-342900" lvl="8" marL="4114800" algn="l">
              <a:lnSpc>
                <a:spcPct val="100000"/>
              </a:lnSpc>
              <a:spcBef>
                <a:spcPts val="500"/>
              </a:spcBef>
              <a:spcAft>
                <a:spcPts val="0"/>
              </a:spcAft>
              <a:buSzPts val="1800"/>
              <a:buChar char="◦"/>
              <a:defRPr/>
            </a:lvl9pPr>
          </a:lstStyle>
          <a:p/>
        </p:txBody>
      </p:sp>
      <p:sp>
        <p:nvSpPr>
          <p:cNvPr id="57" name="Google Shape;57;p22"/>
          <p:cNvSpPr txBox="1"/>
          <p:nvPr>
            <p:ph idx="11" type="ftr"/>
          </p:nvPr>
        </p:nvSpPr>
        <p:spPr>
          <a:xfrm>
            <a:off x="1066800" y="6035040"/>
            <a:ext cx="5816600" cy="36576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 name="Google Shape;58;p22"/>
          <p:cNvSpPr txBox="1"/>
          <p:nvPr>
            <p:ph idx="10" type="dt"/>
          </p:nvPr>
        </p:nvSpPr>
        <p:spPr>
          <a:xfrm>
            <a:off x="7256794" y="6035040"/>
            <a:ext cx="2893045" cy="365760"/>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22"/>
          <p:cNvSpPr txBox="1"/>
          <p:nvPr>
            <p:ph idx="12" type="sldNum"/>
          </p:nvPr>
        </p:nvSpPr>
        <p:spPr>
          <a:xfrm>
            <a:off x="10287000" y="6035040"/>
            <a:ext cx="838200" cy="36576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am" showMasterSp="0">
  <p:cSld name="Team">
    <p:spTree>
      <p:nvGrpSpPr>
        <p:cNvPr id="60" name="Shape 60"/>
        <p:cNvGrpSpPr/>
        <p:nvPr/>
      </p:nvGrpSpPr>
      <p:grpSpPr>
        <a:xfrm>
          <a:off x="0" y="0"/>
          <a:ext cx="0" cy="0"/>
          <a:chOff x="0" y="0"/>
          <a:chExt cx="0" cy="0"/>
        </a:xfrm>
      </p:grpSpPr>
      <p:sp>
        <p:nvSpPr>
          <p:cNvPr id="61" name="Google Shape;61;p26"/>
          <p:cNvSpPr/>
          <p:nvPr/>
        </p:nvSpPr>
        <p:spPr>
          <a:xfrm>
            <a:off x="643349" y="648230"/>
            <a:ext cx="10905302" cy="1997060"/>
          </a:xfrm>
          <a:prstGeom prst="rect">
            <a:avLst/>
          </a:prstGeom>
          <a:solidFill>
            <a:srgbClr val="3F3F3F"/>
          </a:solidFill>
          <a:ln>
            <a:noFill/>
          </a:ln>
          <a:effectLst>
            <a:outerShdw blurRad="50800" rotWithShape="0" algn="ctr">
              <a:srgbClr val="000000">
                <a:alpha val="65882"/>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26"/>
          <p:cNvSpPr txBox="1"/>
          <p:nvPr>
            <p:ph type="title"/>
          </p:nvPr>
        </p:nvSpPr>
        <p:spPr>
          <a:xfrm>
            <a:off x="912628" y="1057275"/>
            <a:ext cx="10366743" cy="1235895"/>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4800"/>
              <a:buFont typeface="Garamond"/>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26"/>
          <p:cNvSpPr/>
          <p:nvPr/>
        </p:nvSpPr>
        <p:spPr>
          <a:xfrm>
            <a:off x="806196" y="814657"/>
            <a:ext cx="10579608" cy="1664208"/>
          </a:xfrm>
          <a:prstGeom prst="rect">
            <a:avLst/>
          </a:prstGeom>
          <a:noFill/>
          <a:ln cap="sq" cmpd="sng" w="9525">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26"/>
          <p:cNvSpPr/>
          <p:nvPr>
            <p:ph idx="2" type="pic"/>
          </p:nvPr>
        </p:nvSpPr>
        <p:spPr>
          <a:xfrm>
            <a:off x="609600" y="2884815"/>
            <a:ext cx="2279650" cy="2552700"/>
          </a:xfrm>
          <a:prstGeom prst="rect">
            <a:avLst/>
          </a:prstGeom>
          <a:noFill/>
          <a:ln>
            <a:noFill/>
          </a:ln>
        </p:spPr>
      </p:sp>
      <p:sp>
        <p:nvSpPr>
          <p:cNvPr id="65" name="Google Shape;65;p26"/>
          <p:cNvSpPr txBox="1"/>
          <p:nvPr>
            <p:ph idx="1" type="body"/>
          </p:nvPr>
        </p:nvSpPr>
        <p:spPr>
          <a:xfrm>
            <a:off x="609599" y="5635244"/>
            <a:ext cx="2279649" cy="350292"/>
          </a:xfrm>
          <a:prstGeom prst="rect">
            <a:avLst/>
          </a:prstGeom>
          <a:noFill/>
          <a:ln>
            <a:noFill/>
          </a:ln>
        </p:spPr>
        <p:txBody>
          <a:bodyPr anchorCtr="0" anchor="t" bIns="45700" lIns="91425" spcFirstLastPara="1" rIns="91425" wrap="square" tIns="45700">
            <a:normAutofit/>
          </a:bodyPr>
          <a:lstStyle>
            <a:lvl1pPr indent="-228600" lvl="0" marL="457200" algn="ctr">
              <a:lnSpc>
                <a:spcPct val="100000"/>
              </a:lnSpc>
              <a:spcBef>
                <a:spcPts val="900"/>
              </a:spcBef>
              <a:spcAft>
                <a:spcPts val="0"/>
              </a:spcAft>
              <a:buSzPts val="1800"/>
              <a:buNone/>
              <a:defRPr sz="1800">
                <a:solidFill>
                  <a:schemeClr val="dk1"/>
                </a:solidFill>
                <a:latin typeface="Garamond"/>
                <a:ea typeface="Garamond"/>
                <a:cs typeface="Garamond"/>
                <a:sym typeface="Garamond"/>
              </a:defRPr>
            </a:lvl1pPr>
            <a:lvl2pPr indent="-228600" lvl="1" marL="914400" algn="l">
              <a:lnSpc>
                <a:spcPct val="100000"/>
              </a:lnSpc>
              <a:spcBef>
                <a:spcPts val="500"/>
              </a:spcBef>
              <a:spcAft>
                <a:spcPts val="0"/>
              </a:spcAft>
              <a:buSzPts val="1600"/>
              <a:buNone/>
              <a:defRPr/>
            </a:lvl2pPr>
            <a:lvl3pPr indent="-342900" lvl="2" marL="1371600" algn="l">
              <a:lnSpc>
                <a:spcPct val="100000"/>
              </a:lnSpc>
              <a:spcBef>
                <a:spcPts val="500"/>
              </a:spcBef>
              <a:spcAft>
                <a:spcPts val="0"/>
              </a:spcAft>
              <a:buSzPts val="1800"/>
              <a:buChar char="◦"/>
              <a:defRPr/>
            </a:lvl3pPr>
            <a:lvl4pPr indent="-342900" lvl="3" marL="1828800" algn="l">
              <a:lnSpc>
                <a:spcPct val="100000"/>
              </a:lnSpc>
              <a:spcBef>
                <a:spcPts val="500"/>
              </a:spcBef>
              <a:spcAft>
                <a:spcPts val="0"/>
              </a:spcAft>
              <a:buSzPts val="1800"/>
              <a:buChar char="◦"/>
              <a:defRPr/>
            </a:lvl4pPr>
            <a:lvl5pPr indent="-342900" lvl="4" marL="2286000" algn="l">
              <a:lnSpc>
                <a:spcPct val="100000"/>
              </a:lnSpc>
              <a:spcBef>
                <a:spcPts val="500"/>
              </a:spcBef>
              <a:spcAft>
                <a:spcPts val="0"/>
              </a:spcAft>
              <a:buSzPts val="1800"/>
              <a:buChar char="◦"/>
              <a:defRPr/>
            </a:lvl5pPr>
            <a:lvl6pPr indent="-342900" lvl="5" marL="2743200" algn="l">
              <a:lnSpc>
                <a:spcPct val="100000"/>
              </a:lnSpc>
              <a:spcBef>
                <a:spcPts val="500"/>
              </a:spcBef>
              <a:spcAft>
                <a:spcPts val="0"/>
              </a:spcAft>
              <a:buSzPts val="1800"/>
              <a:buChar char="◦"/>
              <a:defRPr/>
            </a:lvl6pPr>
            <a:lvl7pPr indent="-342900" lvl="6" marL="3200400" algn="l">
              <a:lnSpc>
                <a:spcPct val="100000"/>
              </a:lnSpc>
              <a:spcBef>
                <a:spcPts val="500"/>
              </a:spcBef>
              <a:spcAft>
                <a:spcPts val="0"/>
              </a:spcAft>
              <a:buSzPts val="1800"/>
              <a:buChar char="◦"/>
              <a:defRPr/>
            </a:lvl7pPr>
            <a:lvl8pPr indent="-342900" lvl="7" marL="3657600" algn="l">
              <a:lnSpc>
                <a:spcPct val="100000"/>
              </a:lnSpc>
              <a:spcBef>
                <a:spcPts val="500"/>
              </a:spcBef>
              <a:spcAft>
                <a:spcPts val="0"/>
              </a:spcAft>
              <a:buSzPts val="1800"/>
              <a:buChar char="◦"/>
              <a:defRPr/>
            </a:lvl8pPr>
            <a:lvl9pPr indent="-342900" lvl="8" marL="4114800" algn="l">
              <a:lnSpc>
                <a:spcPct val="100000"/>
              </a:lnSpc>
              <a:spcBef>
                <a:spcPts val="500"/>
              </a:spcBef>
              <a:spcAft>
                <a:spcPts val="0"/>
              </a:spcAft>
              <a:buSzPts val="1800"/>
              <a:buChar char="◦"/>
              <a:defRPr/>
            </a:lvl9pPr>
          </a:lstStyle>
          <a:p/>
        </p:txBody>
      </p:sp>
      <p:sp>
        <p:nvSpPr>
          <p:cNvPr id="66" name="Google Shape;66;p26"/>
          <p:cNvSpPr txBox="1"/>
          <p:nvPr>
            <p:ph idx="3" type="body"/>
          </p:nvPr>
        </p:nvSpPr>
        <p:spPr>
          <a:xfrm>
            <a:off x="609599" y="5912412"/>
            <a:ext cx="2279649" cy="350292"/>
          </a:xfrm>
          <a:prstGeom prst="rect">
            <a:avLst/>
          </a:prstGeom>
          <a:noFill/>
          <a:ln>
            <a:noFill/>
          </a:ln>
        </p:spPr>
        <p:txBody>
          <a:bodyPr anchorCtr="0" anchor="t" bIns="45700" lIns="91425" spcFirstLastPara="1" rIns="91425" wrap="square" tIns="45700">
            <a:noAutofit/>
          </a:bodyPr>
          <a:lstStyle>
            <a:lvl1pPr indent="-228600" lvl="0" marL="457200" algn="ctr">
              <a:lnSpc>
                <a:spcPct val="100000"/>
              </a:lnSpc>
              <a:spcBef>
                <a:spcPts val="900"/>
              </a:spcBef>
              <a:spcAft>
                <a:spcPts val="0"/>
              </a:spcAft>
              <a:buSzPts val="1400"/>
              <a:buNone/>
              <a:defRPr sz="1400">
                <a:solidFill>
                  <a:schemeClr val="dk1"/>
                </a:solidFill>
                <a:latin typeface="Garamond"/>
                <a:ea typeface="Garamond"/>
                <a:cs typeface="Garamond"/>
                <a:sym typeface="Garamond"/>
              </a:defRPr>
            </a:lvl1pPr>
            <a:lvl2pPr indent="-228600" lvl="1" marL="914400" algn="l">
              <a:lnSpc>
                <a:spcPct val="100000"/>
              </a:lnSpc>
              <a:spcBef>
                <a:spcPts val="500"/>
              </a:spcBef>
              <a:spcAft>
                <a:spcPts val="0"/>
              </a:spcAft>
              <a:buSzPts val="1600"/>
              <a:buNone/>
              <a:defRPr/>
            </a:lvl2pPr>
            <a:lvl3pPr indent="-342900" lvl="2" marL="1371600" algn="l">
              <a:lnSpc>
                <a:spcPct val="100000"/>
              </a:lnSpc>
              <a:spcBef>
                <a:spcPts val="500"/>
              </a:spcBef>
              <a:spcAft>
                <a:spcPts val="0"/>
              </a:spcAft>
              <a:buSzPts val="1800"/>
              <a:buChar char="◦"/>
              <a:defRPr/>
            </a:lvl3pPr>
            <a:lvl4pPr indent="-342900" lvl="3" marL="1828800" algn="l">
              <a:lnSpc>
                <a:spcPct val="100000"/>
              </a:lnSpc>
              <a:spcBef>
                <a:spcPts val="500"/>
              </a:spcBef>
              <a:spcAft>
                <a:spcPts val="0"/>
              </a:spcAft>
              <a:buSzPts val="1800"/>
              <a:buChar char="◦"/>
              <a:defRPr/>
            </a:lvl4pPr>
            <a:lvl5pPr indent="-342900" lvl="4" marL="2286000" algn="l">
              <a:lnSpc>
                <a:spcPct val="100000"/>
              </a:lnSpc>
              <a:spcBef>
                <a:spcPts val="500"/>
              </a:spcBef>
              <a:spcAft>
                <a:spcPts val="0"/>
              </a:spcAft>
              <a:buSzPts val="1800"/>
              <a:buChar char="◦"/>
              <a:defRPr/>
            </a:lvl5pPr>
            <a:lvl6pPr indent="-342900" lvl="5" marL="2743200" algn="l">
              <a:lnSpc>
                <a:spcPct val="100000"/>
              </a:lnSpc>
              <a:spcBef>
                <a:spcPts val="500"/>
              </a:spcBef>
              <a:spcAft>
                <a:spcPts val="0"/>
              </a:spcAft>
              <a:buSzPts val="1800"/>
              <a:buChar char="◦"/>
              <a:defRPr/>
            </a:lvl6pPr>
            <a:lvl7pPr indent="-342900" lvl="6" marL="3200400" algn="l">
              <a:lnSpc>
                <a:spcPct val="100000"/>
              </a:lnSpc>
              <a:spcBef>
                <a:spcPts val="500"/>
              </a:spcBef>
              <a:spcAft>
                <a:spcPts val="0"/>
              </a:spcAft>
              <a:buSzPts val="1800"/>
              <a:buChar char="◦"/>
              <a:defRPr/>
            </a:lvl7pPr>
            <a:lvl8pPr indent="-342900" lvl="7" marL="3657600" algn="l">
              <a:lnSpc>
                <a:spcPct val="100000"/>
              </a:lnSpc>
              <a:spcBef>
                <a:spcPts val="500"/>
              </a:spcBef>
              <a:spcAft>
                <a:spcPts val="0"/>
              </a:spcAft>
              <a:buSzPts val="1800"/>
              <a:buChar char="◦"/>
              <a:defRPr/>
            </a:lvl8pPr>
            <a:lvl9pPr indent="-342900" lvl="8" marL="4114800" algn="l">
              <a:lnSpc>
                <a:spcPct val="100000"/>
              </a:lnSpc>
              <a:spcBef>
                <a:spcPts val="500"/>
              </a:spcBef>
              <a:spcAft>
                <a:spcPts val="0"/>
              </a:spcAft>
              <a:buSzPts val="1800"/>
              <a:buChar char="◦"/>
              <a:defRPr/>
            </a:lvl9pPr>
          </a:lstStyle>
          <a:p/>
        </p:txBody>
      </p:sp>
      <p:sp>
        <p:nvSpPr>
          <p:cNvPr id="67" name="Google Shape;67;p26"/>
          <p:cNvSpPr/>
          <p:nvPr>
            <p:ph idx="4" type="pic"/>
          </p:nvPr>
        </p:nvSpPr>
        <p:spPr>
          <a:xfrm>
            <a:off x="3496066" y="2884815"/>
            <a:ext cx="2279650" cy="2552700"/>
          </a:xfrm>
          <a:prstGeom prst="rect">
            <a:avLst/>
          </a:prstGeom>
          <a:noFill/>
          <a:ln>
            <a:noFill/>
          </a:ln>
        </p:spPr>
      </p:sp>
      <p:sp>
        <p:nvSpPr>
          <p:cNvPr id="68" name="Google Shape;68;p26"/>
          <p:cNvSpPr txBox="1"/>
          <p:nvPr>
            <p:ph idx="5" type="body"/>
          </p:nvPr>
        </p:nvSpPr>
        <p:spPr>
          <a:xfrm>
            <a:off x="3496067" y="5635244"/>
            <a:ext cx="2279649" cy="350292"/>
          </a:xfrm>
          <a:prstGeom prst="rect">
            <a:avLst/>
          </a:prstGeom>
          <a:noFill/>
          <a:ln>
            <a:noFill/>
          </a:ln>
        </p:spPr>
        <p:txBody>
          <a:bodyPr anchorCtr="0" anchor="t" bIns="45700" lIns="91425" spcFirstLastPara="1" rIns="91425" wrap="square" tIns="45700">
            <a:normAutofit/>
          </a:bodyPr>
          <a:lstStyle>
            <a:lvl1pPr indent="-228600" lvl="0" marL="457200" algn="ctr">
              <a:lnSpc>
                <a:spcPct val="100000"/>
              </a:lnSpc>
              <a:spcBef>
                <a:spcPts val="900"/>
              </a:spcBef>
              <a:spcAft>
                <a:spcPts val="0"/>
              </a:spcAft>
              <a:buSzPts val="1800"/>
              <a:buNone/>
              <a:defRPr sz="1800">
                <a:solidFill>
                  <a:schemeClr val="dk1"/>
                </a:solidFill>
                <a:latin typeface="Garamond"/>
                <a:ea typeface="Garamond"/>
                <a:cs typeface="Garamond"/>
                <a:sym typeface="Garamond"/>
              </a:defRPr>
            </a:lvl1pPr>
            <a:lvl2pPr indent="-228600" lvl="1" marL="914400" algn="l">
              <a:lnSpc>
                <a:spcPct val="100000"/>
              </a:lnSpc>
              <a:spcBef>
                <a:spcPts val="500"/>
              </a:spcBef>
              <a:spcAft>
                <a:spcPts val="0"/>
              </a:spcAft>
              <a:buSzPts val="1600"/>
              <a:buNone/>
              <a:defRPr/>
            </a:lvl2pPr>
            <a:lvl3pPr indent="-342900" lvl="2" marL="1371600" algn="l">
              <a:lnSpc>
                <a:spcPct val="100000"/>
              </a:lnSpc>
              <a:spcBef>
                <a:spcPts val="500"/>
              </a:spcBef>
              <a:spcAft>
                <a:spcPts val="0"/>
              </a:spcAft>
              <a:buSzPts val="1800"/>
              <a:buChar char="◦"/>
              <a:defRPr/>
            </a:lvl3pPr>
            <a:lvl4pPr indent="-342900" lvl="3" marL="1828800" algn="l">
              <a:lnSpc>
                <a:spcPct val="100000"/>
              </a:lnSpc>
              <a:spcBef>
                <a:spcPts val="500"/>
              </a:spcBef>
              <a:spcAft>
                <a:spcPts val="0"/>
              </a:spcAft>
              <a:buSzPts val="1800"/>
              <a:buChar char="◦"/>
              <a:defRPr/>
            </a:lvl4pPr>
            <a:lvl5pPr indent="-342900" lvl="4" marL="2286000" algn="l">
              <a:lnSpc>
                <a:spcPct val="100000"/>
              </a:lnSpc>
              <a:spcBef>
                <a:spcPts val="500"/>
              </a:spcBef>
              <a:spcAft>
                <a:spcPts val="0"/>
              </a:spcAft>
              <a:buSzPts val="1800"/>
              <a:buChar char="◦"/>
              <a:defRPr/>
            </a:lvl5pPr>
            <a:lvl6pPr indent="-342900" lvl="5" marL="2743200" algn="l">
              <a:lnSpc>
                <a:spcPct val="100000"/>
              </a:lnSpc>
              <a:spcBef>
                <a:spcPts val="500"/>
              </a:spcBef>
              <a:spcAft>
                <a:spcPts val="0"/>
              </a:spcAft>
              <a:buSzPts val="1800"/>
              <a:buChar char="◦"/>
              <a:defRPr/>
            </a:lvl6pPr>
            <a:lvl7pPr indent="-342900" lvl="6" marL="3200400" algn="l">
              <a:lnSpc>
                <a:spcPct val="100000"/>
              </a:lnSpc>
              <a:spcBef>
                <a:spcPts val="500"/>
              </a:spcBef>
              <a:spcAft>
                <a:spcPts val="0"/>
              </a:spcAft>
              <a:buSzPts val="1800"/>
              <a:buChar char="◦"/>
              <a:defRPr/>
            </a:lvl7pPr>
            <a:lvl8pPr indent="-342900" lvl="7" marL="3657600" algn="l">
              <a:lnSpc>
                <a:spcPct val="100000"/>
              </a:lnSpc>
              <a:spcBef>
                <a:spcPts val="500"/>
              </a:spcBef>
              <a:spcAft>
                <a:spcPts val="0"/>
              </a:spcAft>
              <a:buSzPts val="1800"/>
              <a:buChar char="◦"/>
              <a:defRPr/>
            </a:lvl8pPr>
            <a:lvl9pPr indent="-342900" lvl="8" marL="4114800" algn="l">
              <a:lnSpc>
                <a:spcPct val="100000"/>
              </a:lnSpc>
              <a:spcBef>
                <a:spcPts val="500"/>
              </a:spcBef>
              <a:spcAft>
                <a:spcPts val="0"/>
              </a:spcAft>
              <a:buSzPts val="1800"/>
              <a:buChar char="◦"/>
              <a:defRPr/>
            </a:lvl9pPr>
          </a:lstStyle>
          <a:p/>
        </p:txBody>
      </p:sp>
      <p:sp>
        <p:nvSpPr>
          <p:cNvPr id="69" name="Google Shape;69;p26"/>
          <p:cNvSpPr txBox="1"/>
          <p:nvPr>
            <p:ph idx="6" type="body"/>
          </p:nvPr>
        </p:nvSpPr>
        <p:spPr>
          <a:xfrm>
            <a:off x="3496067" y="5912412"/>
            <a:ext cx="2279649" cy="350292"/>
          </a:xfrm>
          <a:prstGeom prst="rect">
            <a:avLst/>
          </a:prstGeom>
          <a:noFill/>
          <a:ln>
            <a:noFill/>
          </a:ln>
        </p:spPr>
        <p:txBody>
          <a:bodyPr anchorCtr="0" anchor="t" bIns="45700" lIns="91425" spcFirstLastPara="1" rIns="91425" wrap="square" tIns="45700">
            <a:noAutofit/>
          </a:bodyPr>
          <a:lstStyle>
            <a:lvl1pPr indent="-228600" lvl="0" marL="457200" algn="ctr">
              <a:lnSpc>
                <a:spcPct val="100000"/>
              </a:lnSpc>
              <a:spcBef>
                <a:spcPts val="900"/>
              </a:spcBef>
              <a:spcAft>
                <a:spcPts val="0"/>
              </a:spcAft>
              <a:buSzPts val="1400"/>
              <a:buNone/>
              <a:defRPr sz="1400">
                <a:solidFill>
                  <a:schemeClr val="dk1"/>
                </a:solidFill>
                <a:latin typeface="Garamond"/>
                <a:ea typeface="Garamond"/>
                <a:cs typeface="Garamond"/>
                <a:sym typeface="Garamond"/>
              </a:defRPr>
            </a:lvl1pPr>
            <a:lvl2pPr indent="-228600" lvl="1" marL="914400" algn="l">
              <a:lnSpc>
                <a:spcPct val="100000"/>
              </a:lnSpc>
              <a:spcBef>
                <a:spcPts val="500"/>
              </a:spcBef>
              <a:spcAft>
                <a:spcPts val="0"/>
              </a:spcAft>
              <a:buSzPts val="1600"/>
              <a:buNone/>
              <a:defRPr/>
            </a:lvl2pPr>
            <a:lvl3pPr indent="-342900" lvl="2" marL="1371600" algn="l">
              <a:lnSpc>
                <a:spcPct val="100000"/>
              </a:lnSpc>
              <a:spcBef>
                <a:spcPts val="500"/>
              </a:spcBef>
              <a:spcAft>
                <a:spcPts val="0"/>
              </a:spcAft>
              <a:buSzPts val="1800"/>
              <a:buChar char="◦"/>
              <a:defRPr/>
            </a:lvl3pPr>
            <a:lvl4pPr indent="-342900" lvl="3" marL="1828800" algn="l">
              <a:lnSpc>
                <a:spcPct val="100000"/>
              </a:lnSpc>
              <a:spcBef>
                <a:spcPts val="500"/>
              </a:spcBef>
              <a:spcAft>
                <a:spcPts val="0"/>
              </a:spcAft>
              <a:buSzPts val="1800"/>
              <a:buChar char="◦"/>
              <a:defRPr/>
            </a:lvl4pPr>
            <a:lvl5pPr indent="-342900" lvl="4" marL="2286000" algn="l">
              <a:lnSpc>
                <a:spcPct val="100000"/>
              </a:lnSpc>
              <a:spcBef>
                <a:spcPts val="500"/>
              </a:spcBef>
              <a:spcAft>
                <a:spcPts val="0"/>
              </a:spcAft>
              <a:buSzPts val="1800"/>
              <a:buChar char="◦"/>
              <a:defRPr/>
            </a:lvl5pPr>
            <a:lvl6pPr indent="-342900" lvl="5" marL="2743200" algn="l">
              <a:lnSpc>
                <a:spcPct val="100000"/>
              </a:lnSpc>
              <a:spcBef>
                <a:spcPts val="500"/>
              </a:spcBef>
              <a:spcAft>
                <a:spcPts val="0"/>
              </a:spcAft>
              <a:buSzPts val="1800"/>
              <a:buChar char="◦"/>
              <a:defRPr/>
            </a:lvl6pPr>
            <a:lvl7pPr indent="-342900" lvl="6" marL="3200400" algn="l">
              <a:lnSpc>
                <a:spcPct val="100000"/>
              </a:lnSpc>
              <a:spcBef>
                <a:spcPts val="500"/>
              </a:spcBef>
              <a:spcAft>
                <a:spcPts val="0"/>
              </a:spcAft>
              <a:buSzPts val="1800"/>
              <a:buChar char="◦"/>
              <a:defRPr/>
            </a:lvl7pPr>
            <a:lvl8pPr indent="-342900" lvl="7" marL="3657600" algn="l">
              <a:lnSpc>
                <a:spcPct val="100000"/>
              </a:lnSpc>
              <a:spcBef>
                <a:spcPts val="500"/>
              </a:spcBef>
              <a:spcAft>
                <a:spcPts val="0"/>
              </a:spcAft>
              <a:buSzPts val="1800"/>
              <a:buChar char="◦"/>
              <a:defRPr/>
            </a:lvl8pPr>
            <a:lvl9pPr indent="-342900" lvl="8" marL="4114800" algn="l">
              <a:lnSpc>
                <a:spcPct val="100000"/>
              </a:lnSpc>
              <a:spcBef>
                <a:spcPts val="500"/>
              </a:spcBef>
              <a:spcAft>
                <a:spcPts val="0"/>
              </a:spcAft>
              <a:buSzPts val="1800"/>
              <a:buChar char="◦"/>
              <a:defRPr/>
            </a:lvl9pPr>
          </a:lstStyle>
          <a:p/>
        </p:txBody>
      </p:sp>
      <p:sp>
        <p:nvSpPr>
          <p:cNvPr id="70" name="Google Shape;70;p26"/>
          <p:cNvSpPr txBox="1"/>
          <p:nvPr>
            <p:ph idx="11" type="ftr"/>
          </p:nvPr>
        </p:nvSpPr>
        <p:spPr>
          <a:xfrm>
            <a:off x="639095" y="6296388"/>
            <a:ext cx="5816600" cy="36576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26"/>
          <p:cNvSpPr/>
          <p:nvPr>
            <p:ph idx="7" type="pic"/>
          </p:nvPr>
        </p:nvSpPr>
        <p:spPr>
          <a:xfrm>
            <a:off x="6382532" y="2884815"/>
            <a:ext cx="2279650" cy="2552700"/>
          </a:xfrm>
          <a:prstGeom prst="rect">
            <a:avLst/>
          </a:prstGeom>
          <a:noFill/>
          <a:ln>
            <a:noFill/>
          </a:ln>
        </p:spPr>
      </p:sp>
      <p:sp>
        <p:nvSpPr>
          <p:cNvPr id="72" name="Google Shape;72;p26"/>
          <p:cNvSpPr txBox="1"/>
          <p:nvPr>
            <p:ph idx="8" type="body"/>
          </p:nvPr>
        </p:nvSpPr>
        <p:spPr>
          <a:xfrm>
            <a:off x="6382535" y="5635244"/>
            <a:ext cx="2279649" cy="350292"/>
          </a:xfrm>
          <a:prstGeom prst="rect">
            <a:avLst/>
          </a:prstGeom>
          <a:noFill/>
          <a:ln>
            <a:noFill/>
          </a:ln>
        </p:spPr>
        <p:txBody>
          <a:bodyPr anchorCtr="0" anchor="t" bIns="45700" lIns="91425" spcFirstLastPara="1" rIns="91425" wrap="square" tIns="45700">
            <a:normAutofit/>
          </a:bodyPr>
          <a:lstStyle>
            <a:lvl1pPr indent="-228600" lvl="0" marL="457200" algn="ctr">
              <a:lnSpc>
                <a:spcPct val="100000"/>
              </a:lnSpc>
              <a:spcBef>
                <a:spcPts val="900"/>
              </a:spcBef>
              <a:spcAft>
                <a:spcPts val="0"/>
              </a:spcAft>
              <a:buSzPts val="1800"/>
              <a:buNone/>
              <a:defRPr sz="1800">
                <a:solidFill>
                  <a:schemeClr val="dk1"/>
                </a:solidFill>
                <a:latin typeface="Garamond"/>
                <a:ea typeface="Garamond"/>
                <a:cs typeface="Garamond"/>
                <a:sym typeface="Garamond"/>
              </a:defRPr>
            </a:lvl1pPr>
            <a:lvl2pPr indent="-228600" lvl="1" marL="914400" algn="l">
              <a:lnSpc>
                <a:spcPct val="100000"/>
              </a:lnSpc>
              <a:spcBef>
                <a:spcPts val="500"/>
              </a:spcBef>
              <a:spcAft>
                <a:spcPts val="0"/>
              </a:spcAft>
              <a:buSzPts val="1600"/>
              <a:buNone/>
              <a:defRPr/>
            </a:lvl2pPr>
            <a:lvl3pPr indent="-342900" lvl="2" marL="1371600" algn="l">
              <a:lnSpc>
                <a:spcPct val="100000"/>
              </a:lnSpc>
              <a:spcBef>
                <a:spcPts val="500"/>
              </a:spcBef>
              <a:spcAft>
                <a:spcPts val="0"/>
              </a:spcAft>
              <a:buSzPts val="1800"/>
              <a:buChar char="◦"/>
              <a:defRPr/>
            </a:lvl3pPr>
            <a:lvl4pPr indent="-342900" lvl="3" marL="1828800" algn="l">
              <a:lnSpc>
                <a:spcPct val="100000"/>
              </a:lnSpc>
              <a:spcBef>
                <a:spcPts val="500"/>
              </a:spcBef>
              <a:spcAft>
                <a:spcPts val="0"/>
              </a:spcAft>
              <a:buSzPts val="1800"/>
              <a:buChar char="◦"/>
              <a:defRPr/>
            </a:lvl4pPr>
            <a:lvl5pPr indent="-342900" lvl="4" marL="2286000" algn="l">
              <a:lnSpc>
                <a:spcPct val="100000"/>
              </a:lnSpc>
              <a:spcBef>
                <a:spcPts val="500"/>
              </a:spcBef>
              <a:spcAft>
                <a:spcPts val="0"/>
              </a:spcAft>
              <a:buSzPts val="1800"/>
              <a:buChar char="◦"/>
              <a:defRPr/>
            </a:lvl5pPr>
            <a:lvl6pPr indent="-342900" lvl="5" marL="2743200" algn="l">
              <a:lnSpc>
                <a:spcPct val="100000"/>
              </a:lnSpc>
              <a:spcBef>
                <a:spcPts val="500"/>
              </a:spcBef>
              <a:spcAft>
                <a:spcPts val="0"/>
              </a:spcAft>
              <a:buSzPts val="1800"/>
              <a:buChar char="◦"/>
              <a:defRPr/>
            </a:lvl6pPr>
            <a:lvl7pPr indent="-342900" lvl="6" marL="3200400" algn="l">
              <a:lnSpc>
                <a:spcPct val="100000"/>
              </a:lnSpc>
              <a:spcBef>
                <a:spcPts val="500"/>
              </a:spcBef>
              <a:spcAft>
                <a:spcPts val="0"/>
              </a:spcAft>
              <a:buSzPts val="1800"/>
              <a:buChar char="◦"/>
              <a:defRPr/>
            </a:lvl7pPr>
            <a:lvl8pPr indent="-342900" lvl="7" marL="3657600" algn="l">
              <a:lnSpc>
                <a:spcPct val="100000"/>
              </a:lnSpc>
              <a:spcBef>
                <a:spcPts val="500"/>
              </a:spcBef>
              <a:spcAft>
                <a:spcPts val="0"/>
              </a:spcAft>
              <a:buSzPts val="1800"/>
              <a:buChar char="◦"/>
              <a:defRPr/>
            </a:lvl8pPr>
            <a:lvl9pPr indent="-342900" lvl="8" marL="4114800" algn="l">
              <a:lnSpc>
                <a:spcPct val="100000"/>
              </a:lnSpc>
              <a:spcBef>
                <a:spcPts val="500"/>
              </a:spcBef>
              <a:spcAft>
                <a:spcPts val="0"/>
              </a:spcAft>
              <a:buSzPts val="1800"/>
              <a:buChar char="◦"/>
              <a:defRPr/>
            </a:lvl9pPr>
          </a:lstStyle>
          <a:p/>
        </p:txBody>
      </p:sp>
      <p:sp>
        <p:nvSpPr>
          <p:cNvPr id="73" name="Google Shape;73;p26"/>
          <p:cNvSpPr txBox="1"/>
          <p:nvPr>
            <p:ph idx="9" type="body"/>
          </p:nvPr>
        </p:nvSpPr>
        <p:spPr>
          <a:xfrm>
            <a:off x="6382535" y="5912412"/>
            <a:ext cx="2279649" cy="350292"/>
          </a:xfrm>
          <a:prstGeom prst="rect">
            <a:avLst/>
          </a:prstGeom>
          <a:noFill/>
          <a:ln>
            <a:noFill/>
          </a:ln>
        </p:spPr>
        <p:txBody>
          <a:bodyPr anchorCtr="0" anchor="t" bIns="45700" lIns="91425" spcFirstLastPara="1" rIns="91425" wrap="square" tIns="45700">
            <a:noAutofit/>
          </a:bodyPr>
          <a:lstStyle>
            <a:lvl1pPr indent="-228600" lvl="0" marL="457200" algn="ctr">
              <a:lnSpc>
                <a:spcPct val="100000"/>
              </a:lnSpc>
              <a:spcBef>
                <a:spcPts val="900"/>
              </a:spcBef>
              <a:spcAft>
                <a:spcPts val="0"/>
              </a:spcAft>
              <a:buSzPts val="1400"/>
              <a:buNone/>
              <a:defRPr sz="1400">
                <a:solidFill>
                  <a:schemeClr val="dk1"/>
                </a:solidFill>
                <a:latin typeface="Garamond"/>
                <a:ea typeface="Garamond"/>
                <a:cs typeface="Garamond"/>
                <a:sym typeface="Garamond"/>
              </a:defRPr>
            </a:lvl1pPr>
            <a:lvl2pPr indent="-228600" lvl="1" marL="914400" algn="l">
              <a:lnSpc>
                <a:spcPct val="100000"/>
              </a:lnSpc>
              <a:spcBef>
                <a:spcPts val="500"/>
              </a:spcBef>
              <a:spcAft>
                <a:spcPts val="0"/>
              </a:spcAft>
              <a:buSzPts val="1600"/>
              <a:buNone/>
              <a:defRPr/>
            </a:lvl2pPr>
            <a:lvl3pPr indent="-342900" lvl="2" marL="1371600" algn="l">
              <a:lnSpc>
                <a:spcPct val="100000"/>
              </a:lnSpc>
              <a:spcBef>
                <a:spcPts val="500"/>
              </a:spcBef>
              <a:spcAft>
                <a:spcPts val="0"/>
              </a:spcAft>
              <a:buSzPts val="1800"/>
              <a:buChar char="◦"/>
              <a:defRPr/>
            </a:lvl3pPr>
            <a:lvl4pPr indent="-342900" lvl="3" marL="1828800" algn="l">
              <a:lnSpc>
                <a:spcPct val="100000"/>
              </a:lnSpc>
              <a:spcBef>
                <a:spcPts val="500"/>
              </a:spcBef>
              <a:spcAft>
                <a:spcPts val="0"/>
              </a:spcAft>
              <a:buSzPts val="1800"/>
              <a:buChar char="◦"/>
              <a:defRPr/>
            </a:lvl4pPr>
            <a:lvl5pPr indent="-342900" lvl="4" marL="2286000" algn="l">
              <a:lnSpc>
                <a:spcPct val="100000"/>
              </a:lnSpc>
              <a:spcBef>
                <a:spcPts val="500"/>
              </a:spcBef>
              <a:spcAft>
                <a:spcPts val="0"/>
              </a:spcAft>
              <a:buSzPts val="1800"/>
              <a:buChar char="◦"/>
              <a:defRPr/>
            </a:lvl5pPr>
            <a:lvl6pPr indent="-342900" lvl="5" marL="2743200" algn="l">
              <a:lnSpc>
                <a:spcPct val="100000"/>
              </a:lnSpc>
              <a:spcBef>
                <a:spcPts val="500"/>
              </a:spcBef>
              <a:spcAft>
                <a:spcPts val="0"/>
              </a:spcAft>
              <a:buSzPts val="1800"/>
              <a:buChar char="◦"/>
              <a:defRPr/>
            </a:lvl6pPr>
            <a:lvl7pPr indent="-342900" lvl="6" marL="3200400" algn="l">
              <a:lnSpc>
                <a:spcPct val="100000"/>
              </a:lnSpc>
              <a:spcBef>
                <a:spcPts val="500"/>
              </a:spcBef>
              <a:spcAft>
                <a:spcPts val="0"/>
              </a:spcAft>
              <a:buSzPts val="1800"/>
              <a:buChar char="◦"/>
              <a:defRPr/>
            </a:lvl7pPr>
            <a:lvl8pPr indent="-342900" lvl="7" marL="3657600" algn="l">
              <a:lnSpc>
                <a:spcPct val="100000"/>
              </a:lnSpc>
              <a:spcBef>
                <a:spcPts val="500"/>
              </a:spcBef>
              <a:spcAft>
                <a:spcPts val="0"/>
              </a:spcAft>
              <a:buSzPts val="1800"/>
              <a:buChar char="◦"/>
              <a:defRPr/>
            </a:lvl8pPr>
            <a:lvl9pPr indent="-342900" lvl="8" marL="4114800" algn="l">
              <a:lnSpc>
                <a:spcPct val="100000"/>
              </a:lnSpc>
              <a:spcBef>
                <a:spcPts val="500"/>
              </a:spcBef>
              <a:spcAft>
                <a:spcPts val="0"/>
              </a:spcAft>
              <a:buSzPts val="1800"/>
              <a:buChar char="◦"/>
              <a:defRPr/>
            </a:lvl9pPr>
          </a:lstStyle>
          <a:p/>
        </p:txBody>
      </p:sp>
      <p:sp>
        <p:nvSpPr>
          <p:cNvPr id="74" name="Google Shape;74;p26"/>
          <p:cNvSpPr/>
          <p:nvPr>
            <p:ph idx="13" type="pic"/>
          </p:nvPr>
        </p:nvSpPr>
        <p:spPr>
          <a:xfrm>
            <a:off x="9269001" y="2884815"/>
            <a:ext cx="2279650" cy="2552700"/>
          </a:xfrm>
          <a:prstGeom prst="rect">
            <a:avLst/>
          </a:prstGeom>
          <a:noFill/>
          <a:ln>
            <a:noFill/>
          </a:ln>
        </p:spPr>
      </p:sp>
      <p:sp>
        <p:nvSpPr>
          <p:cNvPr id="75" name="Google Shape;75;p26"/>
          <p:cNvSpPr txBox="1"/>
          <p:nvPr>
            <p:ph idx="14" type="body"/>
          </p:nvPr>
        </p:nvSpPr>
        <p:spPr>
          <a:xfrm>
            <a:off x="9269002" y="5635244"/>
            <a:ext cx="2279649" cy="350292"/>
          </a:xfrm>
          <a:prstGeom prst="rect">
            <a:avLst/>
          </a:prstGeom>
          <a:noFill/>
          <a:ln>
            <a:noFill/>
          </a:ln>
        </p:spPr>
        <p:txBody>
          <a:bodyPr anchorCtr="0" anchor="t" bIns="45700" lIns="91425" spcFirstLastPara="1" rIns="91425" wrap="square" tIns="45700">
            <a:normAutofit/>
          </a:bodyPr>
          <a:lstStyle>
            <a:lvl1pPr indent="-228600" lvl="0" marL="457200" algn="ctr">
              <a:lnSpc>
                <a:spcPct val="100000"/>
              </a:lnSpc>
              <a:spcBef>
                <a:spcPts val="900"/>
              </a:spcBef>
              <a:spcAft>
                <a:spcPts val="0"/>
              </a:spcAft>
              <a:buSzPts val="1800"/>
              <a:buNone/>
              <a:defRPr sz="1800">
                <a:solidFill>
                  <a:schemeClr val="dk1"/>
                </a:solidFill>
                <a:latin typeface="Garamond"/>
                <a:ea typeface="Garamond"/>
                <a:cs typeface="Garamond"/>
                <a:sym typeface="Garamond"/>
              </a:defRPr>
            </a:lvl1pPr>
            <a:lvl2pPr indent="-228600" lvl="1" marL="914400" algn="l">
              <a:lnSpc>
                <a:spcPct val="100000"/>
              </a:lnSpc>
              <a:spcBef>
                <a:spcPts val="500"/>
              </a:spcBef>
              <a:spcAft>
                <a:spcPts val="0"/>
              </a:spcAft>
              <a:buSzPts val="1600"/>
              <a:buNone/>
              <a:defRPr/>
            </a:lvl2pPr>
            <a:lvl3pPr indent="-342900" lvl="2" marL="1371600" algn="l">
              <a:lnSpc>
                <a:spcPct val="100000"/>
              </a:lnSpc>
              <a:spcBef>
                <a:spcPts val="500"/>
              </a:spcBef>
              <a:spcAft>
                <a:spcPts val="0"/>
              </a:spcAft>
              <a:buSzPts val="1800"/>
              <a:buChar char="◦"/>
              <a:defRPr/>
            </a:lvl3pPr>
            <a:lvl4pPr indent="-342900" lvl="3" marL="1828800" algn="l">
              <a:lnSpc>
                <a:spcPct val="100000"/>
              </a:lnSpc>
              <a:spcBef>
                <a:spcPts val="500"/>
              </a:spcBef>
              <a:spcAft>
                <a:spcPts val="0"/>
              </a:spcAft>
              <a:buSzPts val="1800"/>
              <a:buChar char="◦"/>
              <a:defRPr/>
            </a:lvl4pPr>
            <a:lvl5pPr indent="-342900" lvl="4" marL="2286000" algn="l">
              <a:lnSpc>
                <a:spcPct val="100000"/>
              </a:lnSpc>
              <a:spcBef>
                <a:spcPts val="500"/>
              </a:spcBef>
              <a:spcAft>
                <a:spcPts val="0"/>
              </a:spcAft>
              <a:buSzPts val="1800"/>
              <a:buChar char="◦"/>
              <a:defRPr/>
            </a:lvl5pPr>
            <a:lvl6pPr indent="-342900" lvl="5" marL="2743200" algn="l">
              <a:lnSpc>
                <a:spcPct val="100000"/>
              </a:lnSpc>
              <a:spcBef>
                <a:spcPts val="500"/>
              </a:spcBef>
              <a:spcAft>
                <a:spcPts val="0"/>
              </a:spcAft>
              <a:buSzPts val="1800"/>
              <a:buChar char="◦"/>
              <a:defRPr/>
            </a:lvl6pPr>
            <a:lvl7pPr indent="-342900" lvl="6" marL="3200400" algn="l">
              <a:lnSpc>
                <a:spcPct val="100000"/>
              </a:lnSpc>
              <a:spcBef>
                <a:spcPts val="500"/>
              </a:spcBef>
              <a:spcAft>
                <a:spcPts val="0"/>
              </a:spcAft>
              <a:buSzPts val="1800"/>
              <a:buChar char="◦"/>
              <a:defRPr/>
            </a:lvl7pPr>
            <a:lvl8pPr indent="-342900" lvl="7" marL="3657600" algn="l">
              <a:lnSpc>
                <a:spcPct val="100000"/>
              </a:lnSpc>
              <a:spcBef>
                <a:spcPts val="500"/>
              </a:spcBef>
              <a:spcAft>
                <a:spcPts val="0"/>
              </a:spcAft>
              <a:buSzPts val="1800"/>
              <a:buChar char="◦"/>
              <a:defRPr/>
            </a:lvl8pPr>
            <a:lvl9pPr indent="-342900" lvl="8" marL="4114800" algn="l">
              <a:lnSpc>
                <a:spcPct val="100000"/>
              </a:lnSpc>
              <a:spcBef>
                <a:spcPts val="500"/>
              </a:spcBef>
              <a:spcAft>
                <a:spcPts val="0"/>
              </a:spcAft>
              <a:buSzPts val="1800"/>
              <a:buChar char="◦"/>
              <a:defRPr/>
            </a:lvl9pPr>
          </a:lstStyle>
          <a:p/>
        </p:txBody>
      </p:sp>
      <p:sp>
        <p:nvSpPr>
          <p:cNvPr id="76" name="Google Shape;76;p26"/>
          <p:cNvSpPr txBox="1"/>
          <p:nvPr>
            <p:ph idx="15" type="body"/>
          </p:nvPr>
        </p:nvSpPr>
        <p:spPr>
          <a:xfrm>
            <a:off x="9269002" y="5912412"/>
            <a:ext cx="2279649" cy="350292"/>
          </a:xfrm>
          <a:prstGeom prst="rect">
            <a:avLst/>
          </a:prstGeom>
          <a:noFill/>
          <a:ln>
            <a:noFill/>
          </a:ln>
        </p:spPr>
        <p:txBody>
          <a:bodyPr anchorCtr="0" anchor="t" bIns="45700" lIns="91425" spcFirstLastPara="1" rIns="91425" wrap="square" tIns="45700">
            <a:noAutofit/>
          </a:bodyPr>
          <a:lstStyle>
            <a:lvl1pPr indent="-228600" lvl="0" marL="457200" algn="ctr">
              <a:lnSpc>
                <a:spcPct val="100000"/>
              </a:lnSpc>
              <a:spcBef>
                <a:spcPts val="900"/>
              </a:spcBef>
              <a:spcAft>
                <a:spcPts val="0"/>
              </a:spcAft>
              <a:buSzPts val="1400"/>
              <a:buNone/>
              <a:defRPr sz="1400">
                <a:solidFill>
                  <a:schemeClr val="dk1"/>
                </a:solidFill>
                <a:latin typeface="Garamond"/>
                <a:ea typeface="Garamond"/>
                <a:cs typeface="Garamond"/>
                <a:sym typeface="Garamond"/>
              </a:defRPr>
            </a:lvl1pPr>
            <a:lvl2pPr indent="-228600" lvl="1" marL="914400" algn="l">
              <a:lnSpc>
                <a:spcPct val="100000"/>
              </a:lnSpc>
              <a:spcBef>
                <a:spcPts val="500"/>
              </a:spcBef>
              <a:spcAft>
                <a:spcPts val="0"/>
              </a:spcAft>
              <a:buSzPts val="1600"/>
              <a:buNone/>
              <a:defRPr/>
            </a:lvl2pPr>
            <a:lvl3pPr indent="-342900" lvl="2" marL="1371600" algn="l">
              <a:lnSpc>
                <a:spcPct val="100000"/>
              </a:lnSpc>
              <a:spcBef>
                <a:spcPts val="500"/>
              </a:spcBef>
              <a:spcAft>
                <a:spcPts val="0"/>
              </a:spcAft>
              <a:buSzPts val="1800"/>
              <a:buChar char="◦"/>
              <a:defRPr/>
            </a:lvl3pPr>
            <a:lvl4pPr indent="-342900" lvl="3" marL="1828800" algn="l">
              <a:lnSpc>
                <a:spcPct val="100000"/>
              </a:lnSpc>
              <a:spcBef>
                <a:spcPts val="500"/>
              </a:spcBef>
              <a:spcAft>
                <a:spcPts val="0"/>
              </a:spcAft>
              <a:buSzPts val="1800"/>
              <a:buChar char="◦"/>
              <a:defRPr/>
            </a:lvl4pPr>
            <a:lvl5pPr indent="-342900" lvl="4" marL="2286000" algn="l">
              <a:lnSpc>
                <a:spcPct val="100000"/>
              </a:lnSpc>
              <a:spcBef>
                <a:spcPts val="500"/>
              </a:spcBef>
              <a:spcAft>
                <a:spcPts val="0"/>
              </a:spcAft>
              <a:buSzPts val="1800"/>
              <a:buChar char="◦"/>
              <a:defRPr/>
            </a:lvl5pPr>
            <a:lvl6pPr indent="-342900" lvl="5" marL="2743200" algn="l">
              <a:lnSpc>
                <a:spcPct val="100000"/>
              </a:lnSpc>
              <a:spcBef>
                <a:spcPts val="500"/>
              </a:spcBef>
              <a:spcAft>
                <a:spcPts val="0"/>
              </a:spcAft>
              <a:buSzPts val="1800"/>
              <a:buChar char="◦"/>
              <a:defRPr/>
            </a:lvl6pPr>
            <a:lvl7pPr indent="-342900" lvl="6" marL="3200400" algn="l">
              <a:lnSpc>
                <a:spcPct val="100000"/>
              </a:lnSpc>
              <a:spcBef>
                <a:spcPts val="500"/>
              </a:spcBef>
              <a:spcAft>
                <a:spcPts val="0"/>
              </a:spcAft>
              <a:buSzPts val="1800"/>
              <a:buChar char="◦"/>
              <a:defRPr/>
            </a:lvl7pPr>
            <a:lvl8pPr indent="-342900" lvl="7" marL="3657600" algn="l">
              <a:lnSpc>
                <a:spcPct val="100000"/>
              </a:lnSpc>
              <a:spcBef>
                <a:spcPts val="500"/>
              </a:spcBef>
              <a:spcAft>
                <a:spcPts val="0"/>
              </a:spcAft>
              <a:buSzPts val="1800"/>
              <a:buChar char="◦"/>
              <a:defRPr/>
            </a:lvl8pPr>
            <a:lvl9pPr indent="-342900" lvl="8" marL="4114800" algn="l">
              <a:lnSpc>
                <a:spcPct val="100000"/>
              </a:lnSpc>
              <a:spcBef>
                <a:spcPts val="500"/>
              </a:spcBef>
              <a:spcAft>
                <a:spcPts val="0"/>
              </a:spcAft>
              <a:buSzPts val="1800"/>
              <a:buChar char="◦"/>
              <a:defRPr/>
            </a:lvl9pPr>
          </a:lstStyle>
          <a:p/>
        </p:txBody>
      </p:sp>
      <p:cxnSp>
        <p:nvCxnSpPr>
          <p:cNvPr id="77" name="Google Shape;77;p26"/>
          <p:cNvCxnSpPr/>
          <p:nvPr/>
        </p:nvCxnSpPr>
        <p:spPr>
          <a:xfrm>
            <a:off x="3192658" y="3310653"/>
            <a:ext cx="0" cy="1747157"/>
          </a:xfrm>
          <a:prstGeom prst="straightConnector1">
            <a:avLst/>
          </a:prstGeom>
          <a:noFill/>
          <a:ln cap="flat" cmpd="sng" w="12700">
            <a:solidFill>
              <a:srgbClr val="262626"/>
            </a:solidFill>
            <a:prstDash val="solid"/>
            <a:round/>
            <a:headEnd len="sm" w="sm" type="none"/>
            <a:tailEnd len="sm" w="sm" type="none"/>
          </a:ln>
        </p:spPr>
      </p:cxnSp>
      <p:cxnSp>
        <p:nvCxnSpPr>
          <p:cNvPr id="78" name="Google Shape;78;p26"/>
          <p:cNvCxnSpPr/>
          <p:nvPr/>
        </p:nvCxnSpPr>
        <p:spPr>
          <a:xfrm>
            <a:off x="6079124" y="3310653"/>
            <a:ext cx="0" cy="1747157"/>
          </a:xfrm>
          <a:prstGeom prst="straightConnector1">
            <a:avLst/>
          </a:prstGeom>
          <a:noFill/>
          <a:ln cap="flat" cmpd="sng" w="12700">
            <a:solidFill>
              <a:srgbClr val="262626"/>
            </a:solidFill>
            <a:prstDash val="solid"/>
            <a:round/>
            <a:headEnd len="sm" w="sm" type="none"/>
            <a:tailEnd len="sm" w="sm" type="none"/>
          </a:ln>
        </p:spPr>
      </p:cxnSp>
      <p:cxnSp>
        <p:nvCxnSpPr>
          <p:cNvPr id="79" name="Google Shape;79;p26"/>
          <p:cNvCxnSpPr/>
          <p:nvPr/>
        </p:nvCxnSpPr>
        <p:spPr>
          <a:xfrm>
            <a:off x="8965590" y="3310653"/>
            <a:ext cx="0" cy="1747157"/>
          </a:xfrm>
          <a:prstGeom prst="straightConnector1">
            <a:avLst/>
          </a:prstGeom>
          <a:noFill/>
          <a:ln cap="flat" cmpd="sng" w="12700">
            <a:solidFill>
              <a:srgbClr val="262626"/>
            </a:solidFill>
            <a:prstDash val="solid"/>
            <a:round/>
            <a:headEnd len="sm" w="sm" type="none"/>
            <a:tailEnd len="sm" w="sm" type="none"/>
          </a:ln>
        </p:spPr>
      </p:cxnSp>
      <p:sp>
        <p:nvSpPr>
          <p:cNvPr id="80" name="Google Shape;80;p26"/>
          <p:cNvSpPr txBox="1"/>
          <p:nvPr/>
        </p:nvSpPr>
        <p:spPr>
          <a:xfrm>
            <a:off x="7684497" y="6296388"/>
            <a:ext cx="2893045" cy="36576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0" i="0" lang="en-US" sz="1000" u="none" cap="none" strike="noStrike">
                <a:solidFill>
                  <a:srgbClr val="3F3F3F"/>
                </a:solidFill>
                <a:latin typeface="Garamond"/>
                <a:ea typeface="Garamond"/>
                <a:cs typeface="Garamond"/>
                <a:sym typeface="Garamond"/>
              </a:rPr>
              <a:t>20XX</a:t>
            </a:r>
            <a:endParaRPr/>
          </a:p>
        </p:txBody>
      </p:sp>
      <p:sp>
        <p:nvSpPr>
          <p:cNvPr id="81" name="Google Shape;81;p26"/>
          <p:cNvSpPr txBox="1"/>
          <p:nvPr>
            <p:ph idx="12" type="sldNum"/>
          </p:nvPr>
        </p:nvSpPr>
        <p:spPr>
          <a:xfrm>
            <a:off x="10537721" y="6286556"/>
            <a:ext cx="838200" cy="36576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2" name="Shape 82"/>
        <p:cNvGrpSpPr/>
        <p:nvPr/>
      </p:nvGrpSpPr>
      <p:grpSpPr>
        <a:xfrm>
          <a:off x="0" y="0"/>
          <a:ext cx="0" cy="0"/>
          <a:chOff x="0" y="0"/>
          <a:chExt cx="0" cy="0"/>
        </a:xfrm>
      </p:grpSpPr>
      <p:sp>
        <p:nvSpPr>
          <p:cNvPr id="83" name="Google Shape;83;p27"/>
          <p:cNvSpPr txBox="1"/>
          <p:nvPr>
            <p:ph type="title"/>
          </p:nvPr>
        </p:nvSpPr>
        <p:spPr>
          <a:xfrm>
            <a:off x="1066800" y="642594"/>
            <a:ext cx="10058400" cy="13716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62626"/>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4" name="Google Shape;84;p27"/>
          <p:cNvSpPr txBox="1"/>
          <p:nvPr>
            <p:ph idx="1" type="body"/>
          </p:nvPr>
        </p:nvSpPr>
        <p:spPr>
          <a:xfrm>
            <a:off x="1066800" y="2103120"/>
            <a:ext cx="4663440" cy="3749040"/>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900"/>
              </a:spcBef>
              <a:spcAft>
                <a:spcPts val="0"/>
              </a:spcAft>
              <a:buSzPts val="1800"/>
              <a:buChar char="◦"/>
              <a:defRPr sz="1800"/>
            </a:lvl1pPr>
            <a:lvl2pPr indent="-330200" lvl="1" marL="914400" algn="l">
              <a:lnSpc>
                <a:spcPct val="100000"/>
              </a:lnSpc>
              <a:spcBef>
                <a:spcPts val="500"/>
              </a:spcBef>
              <a:spcAft>
                <a:spcPts val="0"/>
              </a:spcAft>
              <a:buSzPts val="1600"/>
              <a:buChar char="◦"/>
              <a:defRPr sz="1600"/>
            </a:lvl2pPr>
            <a:lvl3pPr indent="-317500" lvl="2" marL="1371600" algn="l">
              <a:lnSpc>
                <a:spcPct val="100000"/>
              </a:lnSpc>
              <a:spcBef>
                <a:spcPts val="500"/>
              </a:spcBef>
              <a:spcAft>
                <a:spcPts val="0"/>
              </a:spcAft>
              <a:buSzPts val="1400"/>
              <a:buChar char="◦"/>
              <a:defRPr sz="1400"/>
            </a:lvl3pPr>
            <a:lvl4pPr indent="-317500" lvl="3" marL="1828800" algn="l">
              <a:lnSpc>
                <a:spcPct val="100000"/>
              </a:lnSpc>
              <a:spcBef>
                <a:spcPts val="500"/>
              </a:spcBef>
              <a:spcAft>
                <a:spcPts val="0"/>
              </a:spcAft>
              <a:buSzPts val="1400"/>
              <a:buChar char="◦"/>
              <a:defRPr sz="1400"/>
            </a:lvl4pPr>
            <a:lvl5pPr indent="-317500" lvl="4" marL="2286000" algn="l">
              <a:lnSpc>
                <a:spcPct val="100000"/>
              </a:lnSpc>
              <a:spcBef>
                <a:spcPts val="500"/>
              </a:spcBef>
              <a:spcAft>
                <a:spcPts val="0"/>
              </a:spcAft>
              <a:buSzPts val="1400"/>
              <a:buChar char="◦"/>
              <a:defRPr sz="1400"/>
            </a:lvl5pPr>
            <a:lvl6pPr indent="-317500" lvl="5" marL="2743200" algn="l">
              <a:lnSpc>
                <a:spcPct val="100000"/>
              </a:lnSpc>
              <a:spcBef>
                <a:spcPts val="500"/>
              </a:spcBef>
              <a:spcAft>
                <a:spcPts val="0"/>
              </a:spcAft>
              <a:buSzPts val="1400"/>
              <a:buChar char="◦"/>
              <a:defRPr sz="1400"/>
            </a:lvl6pPr>
            <a:lvl7pPr indent="-317500" lvl="6" marL="3200400" algn="l">
              <a:lnSpc>
                <a:spcPct val="100000"/>
              </a:lnSpc>
              <a:spcBef>
                <a:spcPts val="500"/>
              </a:spcBef>
              <a:spcAft>
                <a:spcPts val="0"/>
              </a:spcAft>
              <a:buSzPts val="1400"/>
              <a:buChar char="◦"/>
              <a:defRPr sz="1400"/>
            </a:lvl7pPr>
            <a:lvl8pPr indent="-317500" lvl="7" marL="3657600" algn="l">
              <a:lnSpc>
                <a:spcPct val="100000"/>
              </a:lnSpc>
              <a:spcBef>
                <a:spcPts val="500"/>
              </a:spcBef>
              <a:spcAft>
                <a:spcPts val="0"/>
              </a:spcAft>
              <a:buSzPts val="1400"/>
              <a:buChar char="◦"/>
              <a:defRPr sz="1400"/>
            </a:lvl8pPr>
            <a:lvl9pPr indent="-317500" lvl="8" marL="4114800" algn="l">
              <a:lnSpc>
                <a:spcPct val="100000"/>
              </a:lnSpc>
              <a:spcBef>
                <a:spcPts val="500"/>
              </a:spcBef>
              <a:spcAft>
                <a:spcPts val="0"/>
              </a:spcAft>
              <a:buSzPts val="1400"/>
              <a:buChar char="◦"/>
              <a:defRPr sz="1400"/>
            </a:lvl9pPr>
          </a:lstStyle>
          <a:p/>
        </p:txBody>
      </p:sp>
      <p:sp>
        <p:nvSpPr>
          <p:cNvPr id="85" name="Google Shape;85;p27"/>
          <p:cNvSpPr txBox="1"/>
          <p:nvPr>
            <p:ph idx="2" type="body"/>
          </p:nvPr>
        </p:nvSpPr>
        <p:spPr>
          <a:xfrm>
            <a:off x="6461760" y="2103120"/>
            <a:ext cx="4663440" cy="3749040"/>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900"/>
              </a:spcBef>
              <a:spcAft>
                <a:spcPts val="0"/>
              </a:spcAft>
              <a:buSzPts val="1800"/>
              <a:buChar char="◦"/>
              <a:defRPr sz="1800"/>
            </a:lvl1pPr>
            <a:lvl2pPr indent="-330200" lvl="1" marL="914400" algn="l">
              <a:lnSpc>
                <a:spcPct val="100000"/>
              </a:lnSpc>
              <a:spcBef>
                <a:spcPts val="500"/>
              </a:spcBef>
              <a:spcAft>
                <a:spcPts val="0"/>
              </a:spcAft>
              <a:buSzPts val="1600"/>
              <a:buChar char="◦"/>
              <a:defRPr sz="1600"/>
            </a:lvl2pPr>
            <a:lvl3pPr indent="-317500" lvl="2" marL="1371600" algn="l">
              <a:lnSpc>
                <a:spcPct val="100000"/>
              </a:lnSpc>
              <a:spcBef>
                <a:spcPts val="500"/>
              </a:spcBef>
              <a:spcAft>
                <a:spcPts val="0"/>
              </a:spcAft>
              <a:buSzPts val="1400"/>
              <a:buChar char="◦"/>
              <a:defRPr sz="1400"/>
            </a:lvl3pPr>
            <a:lvl4pPr indent="-317500" lvl="3" marL="1828800" algn="l">
              <a:lnSpc>
                <a:spcPct val="100000"/>
              </a:lnSpc>
              <a:spcBef>
                <a:spcPts val="500"/>
              </a:spcBef>
              <a:spcAft>
                <a:spcPts val="0"/>
              </a:spcAft>
              <a:buSzPts val="1400"/>
              <a:buChar char="◦"/>
              <a:defRPr sz="1400"/>
            </a:lvl4pPr>
            <a:lvl5pPr indent="-317500" lvl="4" marL="2286000" algn="l">
              <a:lnSpc>
                <a:spcPct val="100000"/>
              </a:lnSpc>
              <a:spcBef>
                <a:spcPts val="500"/>
              </a:spcBef>
              <a:spcAft>
                <a:spcPts val="0"/>
              </a:spcAft>
              <a:buSzPts val="1400"/>
              <a:buChar char="◦"/>
              <a:defRPr sz="1400"/>
            </a:lvl5pPr>
            <a:lvl6pPr indent="-317500" lvl="5" marL="2743200" algn="l">
              <a:lnSpc>
                <a:spcPct val="100000"/>
              </a:lnSpc>
              <a:spcBef>
                <a:spcPts val="500"/>
              </a:spcBef>
              <a:spcAft>
                <a:spcPts val="0"/>
              </a:spcAft>
              <a:buSzPts val="1400"/>
              <a:buChar char="◦"/>
              <a:defRPr sz="1400"/>
            </a:lvl6pPr>
            <a:lvl7pPr indent="-317500" lvl="6" marL="3200400" algn="l">
              <a:lnSpc>
                <a:spcPct val="100000"/>
              </a:lnSpc>
              <a:spcBef>
                <a:spcPts val="500"/>
              </a:spcBef>
              <a:spcAft>
                <a:spcPts val="0"/>
              </a:spcAft>
              <a:buSzPts val="1400"/>
              <a:buChar char="◦"/>
              <a:defRPr sz="1400"/>
            </a:lvl7pPr>
            <a:lvl8pPr indent="-317500" lvl="7" marL="3657600" algn="l">
              <a:lnSpc>
                <a:spcPct val="100000"/>
              </a:lnSpc>
              <a:spcBef>
                <a:spcPts val="500"/>
              </a:spcBef>
              <a:spcAft>
                <a:spcPts val="0"/>
              </a:spcAft>
              <a:buSzPts val="1400"/>
              <a:buChar char="◦"/>
              <a:defRPr sz="1400"/>
            </a:lvl8pPr>
            <a:lvl9pPr indent="-317500" lvl="8" marL="4114800" algn="l">
              <a:lnSpc>
                <a:spcPct val="100000"/>
              </a:lnSpc>
              <a:spcBef>
                <a:spcPts val="500"/>
              </a:spcBef>
              <a:spcAft>
                <a:spcPts val="0"/>
              </a:spcAft>
              <a:buSzPts val="1400"/>
              <a:buChar char="◦"/>
              <a:defRPr sz="1400"/>
            </a:lvl9pPr>
          </a:lstStyle>
          <a:p/>
        </p:txBody>
      </p:sp>
      <p:sp>
        <p:nvSpPr>
          <p:cNvPr id="86" name="Google Shape;86;p27"/>
          <p:cNvSpPr txBox="1"/>
          <p:nvPr>
            <p:ph idx="10" type="dt"/>
          </p:nvPr>
        </p:nvSpPr>
        <p:spPr>
          <a:xfrm>
            <a:off x="7256794" y="6035040"/>
            <a:ext cx="2893045" cy="365760"/>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 name="Google Shape;87;p27"/>
          <p:cNvSpPr txBox="1"/>
          <p:nvPr>
            <p:ph idx="11" type="ftr"/>
          </p:nvPr>
        </p:nvSpPr>
        <p:spPr>
          <a:xfrm>
            <a:off x="1066800" y="6035040"/>
            <a:ext cx="5816600" cy="36576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 name="Google Shape;88;p27"/>
          <p:cNvSpPr txBox="1"/>
          <p:nvPr>
            <p:ph idx="12" type="sldNum"/>
          </p:nvPr>
        </p:nvSpPr>
        <p:spPr>
          <a:xfrm>
            <a:off x="10287000" y="6035040"/>
            <a:ext cx="838200" cy="36576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9" name="Shape 89"/>
        <p:cNvGrpSpPr/>
        <p:nvPr/>
      </p:nvGrpSpPr>
      <p:grpSpPr>
        <a:xfrm>
          <a:off x="0" y="0"/>
          <a:ext cx="0" cy="0"/>
          <a:chOff x="0" y="0"/>
          <a:chExt cx="0" cy="0"/>
        </a:xfrm>
      </p:grpSpPr>
      <p:sp>
        <p:nvSpPr>
          <p:cNvPr id="90" name="Google Shape;90;p28"/>
          <p:cNvSpPr txBox="1"/>
          <p:nvPr>
            <p:ph idx="10" type="dt"/>
          </p:nvPr>
        </p:nvSpPr>
        <p:spPr>
          <a:xfrm>
            <a:off x="7256794" y="6035040"/>
            <a:ext cx="2893045" cy="365760"/>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 name="Google Shape;91;p28"/>
          <p:cNvSpPr txBox="1"/>
          <p:nvPr>
            <p:ph idx="11" type="ftr"/>
          </p:nvPr>
        </p:nvSpPr>
        <p:spPr>
          <a:xfrm>
            <a:off x="1066800" y="6035040"/>
            <a:ext cx="5816600" cy="36576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2" name="Google Shape;92;p28"/>
          <p:cNvSpPr txBox="1"/>
          <p:nvPr>
            <p:ph idx="12" type="sldNum"/>
          </p:nvPr>
        </p:nvSpPr>
        <p:spPr>
          <a:xfrm>
            <a:off x="10287000" y="6035040"/>
            <a:ext cx="838200" cy="36576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93" name="Shape 93"/>
        <p:cNvGrpSpPr/>
        <p:nvPr/>
      </p:nvGrpSpPr>
      <p:grpSpPr>
        <a:xfrm>
          <a:off x="0" y="0"/>
          <a:ext cx="0" cy="0"/>
          <a:chOff x="0" y="0"/>
          <a:chExt cx="0" cy="0"/>
        </a:xfrm>
      </p:grpSpPr>
      <p:sp>
        <p:nvSpPr>
          <p:cNvPr id="94" name="Google Shape;94;p29"/>
          <p:cNvSpPr txBox="1"/>
          <p:nvPr>
            <p:ph type="title"/>
          </p:nvPr>
        </p:nvSpPr>
        <p:spPr>
          <a:xfrm>
            <a:off x="1066800" y="642594"/>
            <a:ext cx="10058400" cy="13716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62626"/>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5" name="Google Shape;95;p29"/>
          <p:cNvSpPr txBox="1"/>
          <p:nvPr>
            <p:ph idx="1" type="body"/>
          </p:nvPr>
        </p:nvSpPr>
        <p:spPr>
          <a:xfrm>
            <a:off x="1069848" y="2074334"/>
            <a:ext cx="4663440" cy="64008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0"/>
              </a:spcBef>
              <a:spcAft>
                <a:spcPts val="0"/>
              </a:spcAft>
              <a:buSzPts val="1900"/>
              <a:buNone/>
              <a:defRPr b="1" i="0" sz="1900">
                <a:solidFill>
                  <a:schemeClr val="dk1"/>
                </a:solidFill>
                <a:latin typeface="Garamond"/>
                <a:ea typeface="Garamond"/>
                <a:cs typeface="Garamond"/>
                <a:sym typeface="Garamond"/>
              </a:defRPr>
            </a:lvl1pPr>
            <a:lvl2pPr indent="-228600" lvl="1" marL="914400" algn="l">
              <a:lnSpc>
                <a:spcPct val="100000"/>
              </a:lnSpc>
              <a:spcBef>
                <a:spcPts val="500"/>
              </a:spcBef>
              <a:spcAft>
                <a:spcPts val="0"/>
              </a:spcAft>
              <a:buSzPts val="1800"/>
              <a:buNone/>
              <a:defRPr b="1" sz="1800"/>
            </a:lvl2pPr>
            <a:lvl3pPr indent="-228600" lvl="2" marL="1371600" algn="l">
              <a:lnSpc>
                <a:spcPct val="100000"/>
              </a:lnSpc>
              <a:spcBef>
                <a:spcPts val="500"/>
              </a:spcBef>
              <a:spcAft>
                <a:spcPts val="0"/>
              </a:spcAft>
              <a:buSzPts val="1800"/>
              <a:buNone/>
              <a:defRPr b="1" sz="1800"/>
            </a:lvl3pPr>
            <a:lvl4pPr indent="-228600" lvl="3" marL="1828800" algn="l">
              <a:lnSpc>
                <a:spcPct val="100000"/>
              </a:lnSpc>
              <a:spcBef>
                <a:spcPts val="500"/>
              </a:spcBef>
              <a:spcAft>
                <a:spcPts val="0"/>
              </a:spcAft>
              <a:buSzPts val="1600"/>
              <a:buNone/>
              <a:defRPr b="1" sz="1600"/>
            </a:lvl4pPr>
            <a:lvl5pPr indent="-228600" lvl="4" marL="2286000" algn="l">
              <a:lnSpc>
                <a:spcPct val="100000"/>
              </a:lnSpc>
              <a:spcBef>
                <a:spcPts val="500"/>
              </a:spcBef>
              <a:spcAft>
                <a:spcPts val="0"/>
              </a:spcAft>
              <a:buSzPts val="1600"/>
              <a:buNone/>
              <a:defRPr b="1" sz="1600"/>
            </a:lvl5pPr>
            <a:lvl6pPr indent="-228600" lvl="5" marL="2743200" algn="l">
              <a:lnSpc>
                <a:spcPct val="100000"/>
              </a:lnSpc>
              <a:spcBef>
                <a:spcPts val="500"/>
              </a:spcBef>
              <a:spcAft>
                <a:spcPts val="0"/>
              </a:spcAft>
              <a:buSzPts val="1600"/>
              <a:buNone/>
              <a:defRPr b="1" sz="1600"/>
            </a:lvl6pPr>
            <a:lvl7pPr indent="-228600" lvl="6" marL="3200400" algn="l">
              <a:lnSpc>
                <a:spcPct val="100000"/>
              </a:lnSpc>
              <a:spcBef>
                <a:spcPts val="500"/>
              </a:spcBef>
              <a:spcAft>
                <a:spcPts val="0"/>
              </a:spcAft>
              <a:buSzPts val="1600"/>
              <a:buNone/>
              <a:defRPr b="1" sz="1600"/>
            </a:lvl7pPr>
            <a:lvl8pPr indent="-228600" lvl="7" marL="3657600" algn="l">
              <a:lnSpc>
                <a:spcPct val="100000"/>
              </a:lnSpc>
              <a:spcBef>
                <a:spcPts val="500"/>
              </a:spcBef>
              <a:spcAft>
                <a:spcPts val="0"/>
              </a:spcAft>
              <a:buSzPts val="1600"/>
              <a:buNone/>
              <a:defRPr b="1" sz="1600"/>
            </a:lvl8pPr>
            <a:lvl9pPr indent="-228600" lvl="8" marL="4114800" algn="l">
              <a:lnSpc>
                <a:spcPct val="100000"/>
              </a:lnSpc>
              <a:spcBef>
                <a:spcPts val="500"/>
              </a:spcBef>
              <a:spcAft>
                <a:spcPts val="0"/>
              </a:spcAft>
              <a:buSzPts val="1600"/>
              <a:buNone/>
              <a:defRPr b="1" sz="1600"/>
            </a:lvl9pPr>
          </a:lstStyle>
          <a:p/>
        </p:txBody>
      </p:sp>
      <p:sp>
        <p:nvSpPr>
          <p:cNvPr id="96" name="Google Shape;96;p29"/>
          <p:cNvSpPr txBox="1"/>
          <p:nvPr>
            <p:ph idx="2" type="body"/>
          </p:nvPr>
        </p:nvSpPr>
        <p:spPr>
          <a:xfrm>
            <a:off x="1069848" y="2792472"/>
            <a:ext cx="4663440" cy="3163825"/>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900"/>
              </a:spcBef>
              <a:spcAft>
                <a:spcPts val="0"/>
              </a:spcAft>
              <a:buSzPts val="1800"/>
              <a:buChar char="◦"/>
              <a:defRPr sz="1800"/>
            </a:lvl1pPr>
            <a:lvl2pPr indent="-330200" lvl="1" marL="914400" algn="l">
              <a:lnSpc>
                <a:spcPct val="100000"/>
              </a:lnSpc>
              <a:spcBef>
                <a:spcPts val="500"/>
              </a:spcBef>
              <a:spcAft>
                <a:spcPts val="0"/>
              </a:spcAft>
              <a:buSzPts val="1600"/>
              <a:buChar char="◦"/>
              <a:defRPr sz="1600"/>
            </a:lvl2pPr>
            <a:lvl3pPr indent="-317500" lvl="2" marL="1371600" algn="l">
              <a:lnSpc>
                <a:spcPct val="100000"/>
              </a:lnSpc>
              <a:spcBef>
                <a:spcPts val="500"/>
              </a:spcBef>
              <a:spcAft>
                <a:spcPts val="0"/>
              </a:spcAft>
              <a:buSzPts val="1400"/>
              <a:buChar char="◦"/>
              <a:defRPr sz="1400"/>
            </a:lvl3pPr>
            <a:lvl4pPr indent="-317500" lvl="3" marL="1828800" algn="l">
              <a:lnSpc>
                <a:spcPct val="100000"/>
              </a:lnSpc>
              <a:spcBef>
                <a:spcPts val="500"/>
              </a:spcBef>
              <a:spcAft>
                <a:spcPts val="0"/>
              </a:spcAft>
              <a:buSzPts val="1400"/>
              <a:buChar char="◦"/>
              <a:defRPr sz="1400"/>
            </a:lvl4pPr>
            <a:lvl5pPr indent="-317500" lvl="4" marL="2286000" algn="l">
              <a:lnSpc>
                <a:spcPct val="100000"/>
              </a:lnSpc>
              <a:spcBef>
                <a:spcPts val="500"/>
              </a:spcBef>
              <a:spcAft>
                <a:spcPts val="0"/>
              </a:spcAft>
              <a:buSzPts val="1400"/>
              <a:buChar char="◦"/>
              <a:defRPr sz="1400"/>
            </a:lvl5pPr>
            <a:lvl6pPr indent="-317500" lvl="5" marL="2743200" algn="l">
              <a:lnSpc>
                <a:spcPct val="100000"/>
              </a:lnSpc>
              <a:spcBef>
                <a:spcPts val="500"/>
              </a:spcBef>
              <a:spcAft>
                <a:spcPts val="0"/>
              </a:spcAft>
              <a:buSzPts val="1400"/>
              <a:buChar char="◦"/>
              <a:defRPr sz="1400"/>
            </a:lvl6pPr>
            <a:lvl7pPr indent="-317500" lvl="6" marL="3200400" algn="l">
              <a:lnSpc>
                <a:spcPct val="100000"/>
              </a:lnSpc>
              <a:spcBef>
                <a:spcPts val="500"/>
              </a:spcBef>
              <a:spcAft>
                <a:spcPts val="0"/>
              </a:spcAft>
              <a:buSzPts val="1400"/>
              <a:buChar char="◦"/>
              <a:defRPr sz="1400"/>
            </a:lvl7pPr>
            <a:lvl8pPr indent="-317500" lvl="7" marL="3657600" algn="l">
              <a:lnSpc>
                <a:spcPct val="100000"/>
              </a:lnSpc>
              <a:spcBef>
                <a:spcPts val="500"/>
              </a:spcBef>
              <a:spcAft>
                <a:spcPts val="0"/>
              </a:spcAft>
              <a:buSzPts val="1400"/>
              <a:buChar char="◦"/>
              <a:defRPr sz="1400"/>
            </a:lvl8pPr>
            <a:lvl9pPr indent="-317500" lvl="8" marL="4114800" algn="l">
              <a:lnSpc>
                <a:spcPct val="100000"/>
              </a:lnSpc>
              <a:spcBef>
                <a:spcPts val="500"/>
              </a:spcBef>
              <a:spcAft>
                <a:spcPts val="0"/>
              </a:spcAft>
              <a:buSzPts val="1400"/>
              <a:buChar char="◦"/>
              <a:defRPr sz="1400"/>
            </a:lvl9pPr>
          </a:lstStyle>
          <a:p/>
        </p:txBody>
      </p:sp>
      <p:sp>
        <p:nvSpPr>
          <p:cNvPr id="97" name="Google Shape;97;p29"/>
          <p:cNvSpPr txBox="1"/>
          <p:nvPr>
            <p:ph idx="3" type="body"/>
          </p:nvPr>
        </p:nvSpPr>
        <p:spPr>
          <a:xfrm>
            <a:off x="6458712" y="2074334"/>
            <a:ext cx="4663440" cy="64008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0"/>
              </a:spcBef>
              <a:spcAft>
                <a:spcPts val="0"/>
              </a:spcAft>
              <a:buSzPts val="1900"/>
              <a:buNone/>
              <a:defRPr b="1" sz="1900">
                <a:solidFill>
                  <a:schemeClr val="dk1"/>
                </a:solidFill>
              </a:defRPr>
            </a:lvl1pPr>
            <a:lvl2pPr indent="-228600" lvl="1" marL="914400" algn="l">
              <a:lnSpc>
                <a:spcPct val="100000"/>
              </a:lnSpc>
              <a:spcBef>
                <a:spcPts val="500"/>
              </a:spcBef>
              <a:spcAft>
                <a:spcPts val="0"/>
              </a:spcAft>
              <a:buSzPts val="1800"/>
              <a:buNone/>
              <a:defRPr b="1" sz="1800"/>
            </a:lvl2pPr>
            <a:lvl3pPr indent="-228600" lvl="2" marL="1371600" algn="l">
              <a:lnSpc>
                <a:spcPct val="100000"/>
              </a:lnSpc>
              <a:spcBef>
                <a:spcPts val="500"/>
              </a:spcBef>
              <a:spcAft>
                <a:spcPts val="0"/>
              </a:spcAft>
              <a:buSzPts val="1800"/>
              <a:buNone/>
              <a:defRPr b="1" sz="1800"/>
            </a:lvl3pPr>
            <a:lvl4pPr indent="-228600" lvl="3" marL="1828800" algn="l">
              <a:lnSpc>
                <a:spcPct val="100000"/>
              </a:lnSpc>
              <a:spcBef>
                <a:spcPts val="500"/>
              </a:spcBef>
              <a:spcAft>
                <a:spcPts val="0"/>
              </a:spcAft>
              <a:buSzPts val="1600"/>
              <a:buNone/>
              <a:defRPr b="1" sz="1600"/>
            </a:lvl4pPr>
            <a:lvl5pPr indent="-228600" lvl="4" marL="2286000" algn="l">
              <a:lnSpc>
                <a:spcPct val="100000"/>
              </a:lnSpc>
              <a:spcBef>
                <a:spcPts val="500"/>
              </a:spcBef>
              <a:spcAft>
                <a:spcPts val="0"/>
              </a:spcAft>
              <a:buSzPts val="1600"/>
              <a:buNone/>
              <a:defRPr b="1" sz="1600"/>
            </a:lvl5pPr>
            <a:lvl6pPr indent="-228600" lvl="5" marL="2743200" algn="l">
              <a:lnSpc>
                <a:spcPct val="100000"/>
              </a:lnSpc>
              <a:spcBef>
                <a:spcPts val="500"/>
              </a:spcBef>
              <a:spcAft>
                <a:spcPts val="0"/>
              </a:spcAft>
              <a:buSzPts val="1600"/>
              <a:buNone/>
              <a:defRPr b="1" sz="1600"/>
            </a:lvl6pPr>
            <a:lvl7pPr indent="-228600" lvl="6" marL="3200400" algn="l">
              <a:lnSpc>
                <a:spcPct val="100000"/>
              </a:lnSpc>
              <a:spcBef>
                <a:spcPts val="500"/>
              </a:spcBef>
              <a:spcAft>
                <a:spcPts val="0"/>
              </a:spcAft>
              <a:buSzPts val="1600"/>
              <a:buNone/>
              <a:defRPr b="1" sz="1600"/>
            </a:lvl7pPr>
            <a:lvl8pPr indent="-228600" lvl="7" marL="3657600" algn="l">
              <a:lnSpc>
                <a:spcPct val="100000"/>
              </a:lnSpc>
              <a:spcBef>
                <a:spcPts val="500"/>
              </a:spcBef>
              <a:spcAft>
                <a:spcPts val="0"/>
              </a:spcAft>
              <a:buSzPts val="1600"/>
              <a:buNone/>
              <a:defRPr b="1" sz="1600"/>
            </a:lvl8pPr>
            <a:lvl9pPr indent="-228600" lvl="8" marL="4114800" algn="l">
              <a:lnSpc>
                <a:spcPct val="100000"/>
              </a:lnSpc>
              <a:spcBef>
                <a:spcPts val="500"/>
              </a:spcBef>
              <a:spcAft>
                <a:spcPts val="0"/>
              </a:spcAft>
              <a:buSzPts val="1600"/>
              <a:buNone/>
              <a:defRPr b="1" sz="1600"/>
            </a:lvl9pPr>
          </a:lstStyle>
          <a:p/>
        </p:txBody>
      </p:sp>
      <p:sp>
        <p:nvSpPr>
          <p:cNvPr id="98" name="Google Shape;98;p29"/>
          <p:cNvSpPr txBox="1"/>
          <p:nvPr>
            <p:ph idx="4" type="body"/>
          </p:nvPr>
        </p:nvSpPr>
        <p:spPr>
          <a:xfrm>
            <a:off x="6458712" y="2792471"/>
            <a:ext cx="4663440" cy="3164509"/>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900"/>
              </a:spcBef>
              <a:spcAft>
                <a:spcPts val="0"/>
              </a:spcAft>
              <a:buSzPts val="1800"/>
              <a:buChar char="◦"/>
              <a:defRPr sz="1800"/>
            </a:lvl1pPr>
            <a:lvl2pPr indent="-330200" lvl="1" marL="914400" algn="l">
              <a:lnSpc>
                <a:spcPct val="100000"/>
              </a:lnSpc>
              <a:spcBef>
                <a:spcPts val="500"/>
              </a:spcBef>
              <a:spcAft>
                <a:spcPts val="0"/>
              </a:spcAft>
              <a:buSzPts val="1600"/>
              <a:buChar char="◦"/>
              <a:defRPr sz="1600"/>
            </a:lvl2pPr>
            <a:lvl3pPr indent="-317500" lvl="2" marL="1371600" algn="l">
              <a:lnSpc>
                <a:spcPct val="100000"/>
              </a:lnSpc>
              <a:spcBef>
                <a:spcPts val="500"/>
              </a:spcBef>
              <a:spcAft>
                <a:spcPts val="0"/>
              </a:spcAft>
              <a:buSzPts val="1400"/>
              <a:buChar char="◦"/>
              <a:defRPr sz="1400"/>
            </a:lvl3pPr>
            <a:lvl4pPr indent="-317500" lvl="3" marL="1828800" algn="l">
              <a:lnSpc>
                <a:spcPct val="100000"/>
              </a:lnSpc>
              <a:spcBef>
                <a:spcPts val="500"/>
              </a:spcBef>
              <a:spcAft>
                <a:spcPts val="0"/>
              </a:spcAft>
              <a:buSzPts val="1400"/>
              <a:buChar char="◦"/>
              <a:defRPr sz="1400"/>
            </a:lvl4pPr>
            <a:lvl5pPr indent="-317500" lvl="4" marL="2286000" algn="l">
              <a:lnSpc>
                <a:spcPct val="100000"/>
              </a:lnSpc>
              <a:spcBef>
                <a:spcPts val="500"/>
              </a:spcBef>
              <a:spcAft>
                <a:spcPts val="0"/>
              </a:spcAft>
              <a:buSzPts val="1400"/>
              <a:buChar char="◦"/>
              <a:defRPr sz="1400"/>
            </a:lvl5pPr>
            <a:lvl6pPr indent="-317500" lvl="5" marL="2743200" algn="l">
              <a:lnSpc>
                <a:spcPct val="100000"/>
              </a:lnSpc>
              <a:spcBef>
                <a:spcPts val="500"/>
              </a:spcBef>
              <a:spcAft>
                <a:spcPts val="0"/>
              </a:spcAft>
              <a:buSzPts val="1400"/>
              <a:buChar char="◦"/>
              <a:defRPr sz="1400"/>
            </a:lvl6pPr>
            <a:lvl7pPr indent="-317500" lvl="6" marL="3200400" algn="l">
              <a:lnSpc>
                <a:spcPct val="100000"/>
              </a:lnSpc>
              <a:spcBef>
                <a:spcPts val="500"/>
              </a:spcBef>
              <a:spcAft>
                <a:spcPts val="0"/>
              </a:spcAft>
              <a:buSzPts val="1400"/>
              <a:buChar char="◦"/>
              <a:defRPr sz="1400"/>
            </a:lvl7pPr>
            <a:lvl8pPr indent="-317500" lvl="7" marL="3657600" algn="l">
              <a:lnSpc>
                <a:spcPct val="100000"/>
              </a:lnSpc>
              <a:spcBef>
                <a:spcPts val="500"/>
              </a:spcBef>
              <a:spcAft>
                <a:spcPts val="0"/>
              </a:spcAft>
              <a:buSzPts val="1400"/>
              <a:buChar char="◦"/>
              <a:defRPr sz="1400"/>
            </a:lvl8pPr>
            <a:lvl9pPr indent="-317500" lvl="8" marL="4114800" algn="l">
              <a:lnSpc>
                <a:spcPct val="100000"/>
              </a:lnSpc>
              <a:spcBef>
                <a:spcPts val="500"/>
              </a:spcBef>
              <a:spcAft>
                <a:spcPts val="0"/>
              </a:spcAft>
              <a:buSzPts val="1400"/>
              <a:buChar char="◦"/>
              <a:defRPr sz="1400"/>
            </a:lvl9pPr>
          </a:lstStyle>
          <a:p/>
        </p:txBody>
      </p:sp>
      <p:sp>
        <p:nvSpPr>
          <p:cNvPr id="99" name="Google Shape;99;p29"/>
          <p:cNvSpPr txBox="1"/>
          <p:nvPr>
            <p:ph idx="11" type="ftr"/>
          </p:nvPr>
        </p:nvSpPr>
        <p:spPr>
          <a:xfrm>
            <a:off x="1066800" y="6035040"/>
            <a:ext cx="5816600" cy="36576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 name="Google Shape;100;p29"/>
          <p:cNvSpPr txBox="1"/>
          <p:nvPr>
            <p:ph idx="10" type="dt"/>
          </p:nvPr>
        </p:nvSpPr>
        <p:spPr>
          <a:xfrm>
            <a:off x="7256794" y="6035040"/>
            <a:ext cx="2893045" cy="365760"/>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 name="Google Shape;101;p29"/>
          <p:cNvSpPr txBox="1"/>
          <p:nvPr>
            <p:ph idx="12" type="sldNum"/>
          </p:nvPr>
        </p:nvSpPr>
        <p:spPr>
          <a:xfrm>
            <a:off x="10287000" y="6035040"/>
            <a:ext cx="838200" cy="36576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
  <p:cSld name="Three column">
    <p:spTree>
      <p:nvGrpSpPr>
        <p:cNvPr id="102" name="Shape 102"/>
        <p:cNvGrpSpPr/>
        <p:nvPr/>
      </p:nvGrpSpPr>
      <p:grpSpPr>
        <a:xfrm>
          <a:off x="0" y="0"/>
          <a:ext cx="0" cy="0"/>
          <a:chOff x="0" y="0"/>
          <a:chExt cx="0" cy="0"/>
        </a:xfrm>
      </p:grpSpPr>
      <p:sp>
        <p:nvSpPr>
          <p:cNvPr id="103" name="Google Shape;103;p30"/>
          <p:cNvSpPr txBox="1"/>
          <p:nvPr>
            <p:ph type="title"/>
          </p:nvPr>
        </p:nvSpPr>
        <p:spPr>
          <a:xfrm>
            <a:off x="1066800" y="642594"/>
            <a:ext cx="10058400" cy="13716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62626"/>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4" name="Google Shape;104;p30"/>
          <p:cNvSpPr txBox="1"/>
          <p:nvPr>
            <p:ph idx="1" type="body"/>
          </p:nvPr>
        </p:nvSpPr>
        <p:spPr>
          <a:xfrm>
            <a:off x="1069848" y="2074334"/>
            <a:ext cx="3053588" cy="64008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0"/>
              </a:spcBef>
              <a:spcAft>
                <a:spcPts val="0"/>
              </a:spcAft>
              <a:buSzPts val="1900"/>
              <a:buNone/>
              <a:defRPr b="1" i="0" sz="1900">
                <a:solidFill>
                  <a:schemeClr val="dk1"/>
                </a:solidFill>
                <a:latin typeface="Garamond"/>
                <a:ea typeface="Garamond"/>
                <a:cs typeface="Garamond"/>
                <a:sym typeface="Garamond"/>
              </a:defRPr>
            </a:lvl1pPr>
            <a:lvl2pPr indent="-228600" lvl="1" marL="914400" algn="l">
              <a:lnSpc>
                <a:spcPct val="100000"/>
              </a:lnSpc>
              <a:spcBef>
                <a:spcPts val="500"/>
              </a:spcBef>
              <a:spcAft>
                <a:spcPts val="0"/>
              </a:spcAft>
              <a:buSzPts val="1800"/>
              <a:buNone/>
              <a:defRPr b="1" sz="1800"/>
            </a:lvl2pPr>
            <a:lvl3pPr indent="-228600" lvl="2" marL="1371600" algn="l">
              <a:lnSpc>
                <a:spcPct val="100000"/>
              </a:lnSpc>
              <a:spcBef>
                <a:spcPts val="500"/>
              </a:spcBef>
              <a:spcAft>
                <a:spcPts val="0"/>
              </a:spcAft>
              <a:buSzPts val="1800"/>
              <a:buNone/>
              <a:defRPr b="1" sz="1800"/>
            </a:lvl3pPr>
            <a:lvl4pPr indent="-228600" lvl="3" marL="1828800" algn="l">
              <a:lnSpc>
                <a:spcPct val="100000"/>
              </a:lnSpc>
              <a:spcBef>
                <a:spcPts val="500"/>
              </a:spcBef>
              <a:spcAft>
                <a:spcPts val="0"/>
              </a:spcAft>
              <a:buSzPts val="1600"/>
              <a:buNone/>
              <a:defRPr b="1" sz="1600"/>
            </a:lvl4pPr>
            <a:lvl5pPr indent="-228600" lvl="4" marL="2286000" algn="l">
              <a:lnSpc>
                <a:spcPct val="100000"/>
              </a:lnSpc>
              <a:spcBef>
                <a:spcPts val="500"/>
              </a:spcBef>
              <a:spcAft>
                <a:spcPts val="0"/>
              </a:spcAft>
              <a:buSzPts val="1600"/>
              <a:buNone/>
              <a:defRPr b="1" sz="1600"/>
            </a:lvl5pPr>
            <a:lvl6pPr indent="-228600" lvl="5" marL="2743200" algn="l">
              <a:lnSpc>
                <a:spcPct val="100000"/>
              </a:lnSpc>
              <a:spcBef>
                <a:spcPts val="500"/>
              </a:spcBef>
              <a:spcAft>
                <a:spcPts val="0"/>
              </a:spcAft>
              <a:buSzPts val="1600"/>
              <a:buNone/>
              <a:defRPr b="1" sz="1600"/>
            </a:lvl6pPr>
            <a:lvl7pPr indent="-228600" lvl="6" marL="3200400" algn="l">
              <a:lnSpc>
                <a:spcPct val="100000"/>
              </a:lnSpc>
              <a:spcBef>
                <a:spcPts val="500"/>
              </a:spcBef>
              <a:spcAft>
                <a:spcPts val="0"/>
              </a:spcAft>
              <a:buSzPts val="1600"/>
              <a:buNone/>
              <a:defRPr b="1" sz="1600"/>
            </a:lvl7pPr>
            <a:lvl8pPr indent="-228600" lvl="7" marL="3657600" algn="l">
              <a:lnSpc>
                <a:spcPct val="100000"/>
              </a:lnSpc>
              <a:spcBef>
                <a:spcPts val="500"/>
              </a:spcBef>
              <a:spcAft>
                <a:spcPts val="0"/>
              </a:spcAft>
              <a:buSzPts val="1600"/>
              <a:buNone/>
              <a:defRPr b="1" sz="1600"/>
            </a:lvl8pPr>
            <a:lvl9pPr indent="-228600" lvl="8" marL="4114800" algn="l">
              <a:lnSpc>
                <a:spcPct val="100000"/>
              </a:lnSpc>
              <a:spcBef>
                <a:spcPts val="500"/>
              </a:spcBef>
              <a:spcAft>
                <a:spcPts val="0"/>
              </a:spcAft>
              <a:buSzPts val="1600"/>
              <a:buNone/>
              <a:defRPr b="1" sz="1600"/>
            </a:lvl9pPr>
          </a:lstStyle>
          <a:p/>
        </p:txBody>
      </p:sp>
      <p:sp>
        <p:nvSpPr>
          <p:cNvPr id="105" name="Google Shape;105;p30"/>
          <p:cNvSpPr txBox="1"/>
          <p:nvPr>
            <p:ph idx="2" type="body"/>
          </p:nvPr>
        </p:nvSpPr>
        <p:spPr>
          <a:xfrm>
            <a:off x="1069848" y="2792472"/>
            <a:ext cx="3053588" cy="3163825"/>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900"/>
              </a:spcBef>
              <a:spcAft>
                <a:spcPts val="0"/>
              </a:spcAft>
              <a:buSzPts val="1800"/>
              <a:buChar char="◦"/>
              <a:defRPr sz="1800"/>
            </a:lvl1pPr>
            <a:lvl2pPr indent="-330200" lvl="1" marL="914400" algn="l">
              <a:lnSpc>
                <a:spcPct val="100000"/>
              </a:lnSpc>
              <a:spcBef>
                <a:spcPts val="500"/>
              </a:spcBef>
              <a:spcAft>
                <a:spcPts val="0"/>
              </a:spcAft>
              <a:buSzPts val="1600"/>
              <a:buChar char="◦"/>
              <a:defRPr sz="1600"/>
            </a:lvl2pPr>
            <a:lvl3pPr indent="-317500" lvl="2" marL="1371600" algn="l">
              <a:lnSpc>
                <a:spcPct val="100000"/>
              </a:lnSpc>
              <a:spcBef>
                <a:spcPts val="500"/>
              </a:spcBef>
              <a:spcAft>
                <a:spcPts val="0"/>
              </a:spcAft>
              <a:buSzPts val="1400"/>
              <a:buChar char="◦"/>
              <a:defRPr sz="1400"/>
            </a:lvl3pPr>
            <a:lvl4pPr indent="-317500" lvl="3" marL="1828800" algn="l">
              <a:lnSpc>
                <a:spcPct val="100000"/>
              </a:lnSpc>
              <a:spcBef>
                <a:spcPts val="500"/>
              </a:spcBef>
              <a:spcAft>
                <a:spcPts val="0"/>
              </a:spcAft>
              <a:buSzPts val="1400"/>
              <a:buChar char="◦"/>
              <a:defRPr sz="1400"/>
            </a:lvl4pPr>
            <a:lvl5pPr indent="-317500" lvl="4" marL="2286000" algn="l">
              <a:lnSpc>
                <a:spcPct val="100000"/>
              </a:lnSpc>
              <a:spcBef>
                <a:spcPts val="500"/>
              </a:spcBef>
              <a:spcAft>
                <a:spcPts val="0"/>
              </a:spcAft>
              <a:buSzPts val="1400"/>
              <a:buChar char="◦"/>
              <a:defRPr sz="1400"/>
            </a:lvl5pPr>
            <a:lvl6pPr indent="-317500" lvl="5" marL="2743200" algn="l">
              <a:lnSpc>
                <a:spcPct val="100000"/>
              </a:lnSpc>
              <a:spcBef>
                <a:spcPts val="500"/>
              </a:spcBef>
              <a:spcAft>
                <a:spcPts val="0"/>
              </a:spcAft>
              <a:buSzPts val="1400"/>
              <a:buChar char="◦"/>
              <a:defRPr sz="1400"/>
            </a:lvl6pPr>
            <a:lvl7pPr indent="-317500" lvl="6" marL="3200400" algn="l">
              <a:lnSpc>
                <a:spcPct val="100000"/>
              </a:lnSpc>
              <a:spcBef>
                <a:spcPts val="500"/>
              </a:spcBef>
              <a:spcAft>
                <a:spcPts val="0"/>
              </a:spcAft>
              <a:buSzPts val="1400"/>
              <a:buChar char="◦"/>
              <a:defRPr sz="1400"/>
            </a:lvl7pPr>
            <a:lvl8pPr indent="-317500" lvl="7" marL="3657600" algn="l">
              <a:lnSpc>
                <a:spcPct val="100000"/>
              </a:lnSpc>
              <a:spcBef>
                <a:spcPts val="500"/>
              </a:spcBef>
              <a:spcAft>
                <a:spcPts val="0"/>
              </a:spcAft>
              <a:buSzPts val="1400"/>
              <a:buChar char="◦"/>
              <a:defRPr sz="1400"/>
            </a:lvl8pPr>
            <a:lvl9pPr indent="-317500" lvl="8" marL="4114800" algn="l">
              <a:lnSpc>
                <a:spcPct val="100000"/>
              </a:lnSpc>
              <a:spcBef>
                <a:spcPts val="500"/>
              </a:spcBef>
              <a:spcAft>
                <a:spcPts val="0"/>
              </a:spcAft>
              <a:buSzPts val="1400"/>
              <a:buChar char="◦"/>
              <a:defRPr sz="1400"/>
            </a:lvl9pPr>
          </a:lstStyle>
          <a:p/>
        </p:txBody>
      </p:sp>
      <p:sp>
        <p:nvSpPr>
          <p:cNvPr id="106" name="Google Shape;106;p30"/>
          <p:cNvSpPr txBox="1"/>
          <p:nvPr>
            <p:ph idx="3" type="body"/>
          </p:nvPr>
        </p:nvSpPr>
        <p:spPr>
          <a:xfrm>
            <a:off x="4569206" y="2074334"/>
            <a:ext cx="3053588" cy="64008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0"/>
              </a:spcBef>
              <a:spcAft>
                <a:spcPts val="0"/>
              </a:spcAft>
              <a:buSzPts val="1900"/>
              <a:buNone/>
              <a:defRPr b="1" sz="1900">
                <a:solidFill>
                  <a:schemeClr val="dk1"/>
                </a:solidFill>
              </a:defRPr>
            </a:lvl1pPr>
            <a:lvl2pPr indent="-228600" lvl="1" marL="914400" algn="l">
              <a:lnSpc>
                <a:spcPct val="100000"/>
              </a:lnSpc>
              <a:spcBef>
                <a:spcPts val="500"/>
              </a:spcBef>
              <a:spcAft>
                <a:spcPts val="0"/>
              </a:spcAft>
              <a:buSzPts val="1800"/>
              <a:buNone/>
              <a:defRPr b="1" sz="1800"/>
            </a:lvl2pPr>
            <a:lvl3pPr indent="-228600" lvl="2" marL="1371600" algn="l">
              <a:lnSpc>
                <a:spcPct val="100000"/>
              </a:lnSpc>
              <a:spcBef>
                <a:spcPts val="500"/>
              </a:spcBef>
              <a:spcAft>
                <a:spcPts val="0"/>
              </a:spcAft>
              <a:buSzPts val="1800"/>
              <a:buNone/>
              <a:defRPr b="1" sz="1800"/>
            </a:lvl3pPr>
            <a:lvl4pPr indent="-228600" lvl="3" marL="1828800" algn="l">
              <a:lnSpc>
                <a:spcPct val="100000"/>
              </a:lnSpc>
              <a:spcBef>
                <a:spcPts val="500"/>
              </a:spcBef>
              <a:spcAft>
                <a:spcPts val="0"/>
              </a:spcAft>
              <a:buSzPts val="1600"/>
              <a:buNone/>
              <a:defRPr b="1" sz="1600"/>
            </a:lvl4pPr>
            <a:lvl5pPr indent="-228600" lvl="4" marL="2286000" algn="l">
              <a:lnSpc>
                <a:spcPct val="100000"/>
              </a:lnSpc>
              <a:spcBef>
                <a:spcPts val="500"/>
              </a:spcBef>
              <a:spcAft>
                <a:spcPts val="0"/>
              </a:spcAft>
              <a:buSzPts val="1600"/>
              <a:buNone/>
              <a:defRPr b="1" sz="1600"/>
            </a:lvl5pPr>
            <a:lvl6pPr indent="-228600" lvl="5" marL="2743200" algn="l">
              <a:lnSpc>
                <a:spcPct val="100000"/>
              </a:lnSpc>
              <a:spcBef>
                <a:spcPts val="500"/>
              </a:spcBef>
              <a:spcAft>
                <a:spcPts val="0"/>
              </a:spcAft>
              <a:buSzPts val="1600"/>
              <a:buNone/>
              <a:defRPr b="1" sz="1600"/>
            </a:lvl6pPr>
            <a:lvl7pPr indent="-228600" lvl="6" marL="3200400" algn="l">
              <a:lnSpc>
                <a:spcPct val="100000"/>
              </a:lnSpc>
              <a:spcBef>
                <a:spcPts val="500"/>
              </a:spcBef>
              <a:spcAft>
                <a:spcPts val="0"/>
              </a:spcAft>
              <a:buSzPts val="1600"/>
              <a:buNone/>
              <a:defRPr b="1" sz="1600"/>
            </a:lvl7pPr>
            <a:lvl8pPr indent="-228600" lvl="7" marL="3657600" algn="l">
              <a:lnSpc>
                <a:spcPct val="100000"/>
              </a:lnSpc>
              <a:spcBef>
                <a:spcPts val="500"/>
              </a:spcBef>
              <a:spcAft>
                <a:spcPts val="0"/>
              </a:spcAft>
              <a:buSzPts val="1600"/>
              <a:buNone/>
              <a:defRPr b="1" sz="1600"/>
            </a:lvl8pPr>
            <a:lvl9pPr indent="-228600" lvl="8" marL="4114800" algn="l">
              <a:lnSpc>
                <a:spcPct val="100000"/>
              </a:lnSpc>
              <a:spcBef>
                <a:spcPts val="500"/>
              </a:spcBef>
              <a:spcAft>
                <a:spcPts val="0"/>
              </a:spcAft>
              <a:buSzPts val="1600"/>
              <a:buNone/>
              <a:defRPr b="1" sz="1600"/>
            </a:lvl9pPr>
          </a:lstStyle>
          <a:p/>
        </p:txBody>
      </p:sp>
      <p:sp>
        <p:nvSpPr>
          <p:cNvPr id="107" name="Google Shape;107;p30"/>
          <p:cNvSpPr txBox="1"/>
          <p:nvPr>
            <p:ph idx="4" type="body"/>
          </p:nvPr>
        </p:nvSpPr>
        <p:spPr>
          <a:xfrm>
            <a:off x="4569206" y="2792471"/>
            <a:ext cx="3053588" cy="3164509"/>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900"/>
              </a:spcBef>
              <a:spcAft>
                <a:spcPts val="0"/>
              </a:spcAft>
              <a:buSzPts val="1800"/>
              <a:buChar char="◦"/>
              <a:defRPr sz="1800"/>
            </a:lvl1pPr>
            <a:lvl2pPr indent="-330200" lvl="1" marL="914400" algn="l">
              <a:lnSpc>
                <a:spcPct val="100000"/>
              </a:lnSpc>
              <a:spcBef>
                <a:spcPts val="500"/>
              </a:spcBef>
              <a:spcAft>
                <a:spcPts val="0"/>
              </a:spcAft>
              <a:buSzPts val="1600"/>
              <a:buChar char="◦"/>
              <a:defRPr sz="1600"/>
            </a:lvl2pPr>
            <a:lvl3pPr indent="-317500" lvl="2" marL="1371600" algn="l">
              <a:lnSpc>
                <a:spcPct val="100000"/>
              </a:lnSpc>
              <a:spcBef>
                <a:spcPts val="500"/>
              </a:spcBef>
              <a:spcAft>
                <a:spcPts val="0"/>
              </a:spcAft>
              <a:buSzPts val="1400"/>
              <a:buChar char="◦"/>
              <a:defRPr sz="1400"/>
            </a:lvl3pPr>
            <a:lvl4pPr indent="-317500" lvl="3" marL="1828800" algn="l">
              <a:lnSpc>
                <a:spcPct val="100000"/>
              </a:lnSpc>
              <a:spcBef>
                <a:spcPts val="500"/>
              </a:spcBef>
              <a:spcAft>
                <a:spcPts val="0"/>
              </a:spcAft>
              <a:buSzPts val="1400"/>
              <a:buChar char="◦"/>
              <a:defRPr sz="1400"/>
            </a:lvl4pPr>
            <a:lvl5pPr indent="-317500" lvl="4" marL="2286000" algn="l">
              <a:lnSpc>
                <a:spcPct val="100000"/>
              </a:lnSpc>
              <a:spcBef>
                <a:spcPts val="500"/>
              </a:spcBef>
              <a:spcAft>
                <a:spcPts val="0"/>
              </a:spcAft>
              <a:buSzPts val="1400"/>
              <a:buChar char="◦"/>
              <a:defRPr sz="1400"/>
            </a:lvl5pPr>
            <a:lvl6pPr indent="-317500" lvl="5" marL="2743200" algn="l">
              <a:lnSpc>
                <a:spcPct val="100000"/>
              </a:lnSpc>
              <a:spcBef>
                <a:spcPts val="500"/>
              </a:spcBef>
              <a:spcAft>
                <a:spcPts val="0"/>
              </a:spcAft>
              <a:buSzPts val="1400"/>
              <a:buChar char="◦"/>
              <a:defRPr sz="1400"/>
            </a:lvl6pPr>
            <a:lvl7pPr indent="-317500" lvl="6" marL="3200400" algn="l">
              <a:lnSpc>
                <a:spcPct val="100000"/>
              </a:lnSpc>
              <a:spcBef>
                <a:spcPts val="500"/>
              </a:spcBef>
              <a:spcAft>
                <a:spcPts val="0"/>
              </a:spcAft>
              <a:buSzPts val="1400"/>
              <a:buChar char="◦"/>
              <a:defRPr sz="1400"/>
            </a:lvl7pPr>
            <a:lvl8pPr indent="-317500" lvl="7" marL="3657600" algn="l">
              <a:lnSpc>
                <a:spcPct val="100000"/>
              </a:lnSpc>
              <a:spcBef>
                <a:spcPts val="500"/>
              </a:spcBef>
              <a:spcAft>
                <a:spcPts val="0"/>
              </a:spcAft>
              <a:buSzPts val="1400"/>
              <a:buChar char="◦"/>
              <a:defRPr sz="1400"/>
            </a:lvl8pPr>
            <a:lvl9pPr indent="-317500" lvl="8" marL="4114800" algn="l">
              <a:lnSpc>
                <a:spcPct val="100000"/>
              </a:lnSpc>
              <a:spcBef>
                <a:spcPts val="500"/>
              </a:spcBef>
              <a:spcAft>
                <a:spcPts val="0"/>
              </a:spcAft>
              <a:buSzPts val="1400"/>
              <a:buChar char="◦"/>
              <a:defRPr sz="1400"/>
            </a:lvl9pPr>
          </a:lstStyle>
          <a:p/>
        </p:txBody>
      </p:sp>
      <p:sp>
        <p:nvSpPr>
          <p:cNvPr id="108" name="Google Shape;108;p30"/>
          <p:cNvSpPr txBox="1"/>
          <p:nvPr>
            <p:ph idx="5" type="body"/>
          </p:nvPr>
        </p:nvSpPr>
        <p:spPr>
          <a:xfrm>
            <a:off x="8068564" y="2073651"/>
            <a:ext cx="3053588" cy="64008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0"/>
              </a:spcBef>
              <a:spcAft>
                <a:spcPts val="0"/>
              </a:spcAft>
              <a:buSzPts val="1900"/>
              <a:buNone/>
              <a:defRPr b="1" sz="1900">
                <a:solidFill>
                  <a:schemeClr val="dk1"/>
                </a:solidFill>
              </a:defRPr>
            </a:lvl1pPr>
            <a:lvl2pPr indent="-228600" lvl="1" marL="914400" algn="l">
              <a:lnSpc>
                <a:spcPct val="100000"/>
              </a:lnSpc>
              <a:spcBef>
                <a:spcPts val="500"/>
              </a:spcBef>
              <a:spcAft>
                <a:spcPts val="0"/>
              </a:spcAft>
              <a:buSzPts val="1800"/>
              <a:buNone/>
              <a:defRPr b="1" sz="1800"/>
            </a:lvl2pPr>
            <a:lvl3pPr indent="-228600" lvl="2" marL="1371600" algn="l">
              <a:lnSpc>
                <a:spcPct val="100000"/>
              </a:lnSpc>
              <a:spcBef>
                <a:spcPts val="500"/>
              </a:spcBef>
              <a:spcAft>
                <a:spcPts val="0"/>
              </a:spcAft>
              <a:buSzPts val="1800"/>
              <a:buNone/>
              <a:defRPr b="1" sz="1800"/>
            </a:lvl3pPr>
            <a:lvl4pPr indent="-228600" lvl="3" marL="1828800" algn="l">
              <a:lnSpc>
                <a:spcPct val="100000"/>
              </a:lnSpc>
              <a:spcBef>
                <a:spcPts val="500"/>
              </a:spcBef>
              <a:spcAft>
                <a:spcPts val="0"/>
              </a:spcAft>
              <a:buSzPts val="1600"/>
              <a:buNone/>
              <a:defRPr b="1" sz="1600"/>
            </a:lvl4pPr>
            <a:lvl5pPr indent="-228600" lvl="4" marL="2286000" algn="l">
              <a:lnSpc>
                <a:spcPct val="100000"/>
              </a:lnSpc>
              <a:spcBef>
                <a:spcPts val="500"/>
              </a:spcBef>
              <a:spcAft>
                <a:spcPts val="0"/>
              </a:spcAft>
              <a:buSzPts val="1600"/>
              <a:buNone/>
              <a:defRPr b="1" sz="1600"/>
            </a:lvl5pPr>
            <a:lvl6pPr indent="-228600" lvl="5" marL="2743200" algn="l">
              <a:lnSpc>
                <a:spcPct val="100000"/>
              </a:lnSpc>
              <a:spcBef>
                <a:spcPts val="500"/>
              </a:spcBef>
              <a:spcAft>
                <a:spcPts val="0"/>
              </a:spcAft>
              <a:buSzPts val="1600"/>
              <a:buNone/>
              <a:defRPr b="1" sz="1600"/>
            </a:lvl6pPr>
            <a:lvl7pPr indent="-228600" lvl="6" marL="3200400" algn="l">
              <a:lnSpc>
                <a:spcPct val="100000"/>
              </a:lnSpc>
              <a:spcBef>
                <a:spcPts val="500"/>
              </a:spcBef>
              <a:spcAft>
                <a:spcPts val="0"/>
              </a:spcAft>
              <a:buSzPts val="1600"/>
              <a:buNone/>
              <a:defRPr b="1" sz="1600"/>
            </a:lvl7pPr>
            <a:lvl8pPr indent="-228600" lvl="7" marL="3657600" algn="l">
              <a:lnSpc>
                <a:spcPct val="100000"/>
              </a:lnSpc>
              <a:spcBef>
                <a:spcPts val="500"/>
              </a:spcBef>
              <a:spcAft>
                <a:spcPts val="0"/>
              </a:spcAft>
              <a:buSzPts val="1600"/>
              <a:buNone/>
              <a:defRPr b="1" sz="1600"/>
            </a:lvl8pPr>
            <a:lvl9pPr indent="-228600" lvl="8" marL="4114800" algn="l">
              <a:lnSpc>
                <a:spcPct val="100000"/>
              </a:lnSpc>
              <a:spcBef>
                <a:spcPts val="500"/>
              </a:spcBef>
              <a:spcAft>
                <a:spcPts val="0"/>
              </a:spcAft>
              <a:buSzPts val="1600"/>
              <a:buNone/>
              <a:defRPr b="1" sz="1600"/>
            </a:lvl9pPr>
          </a:lstStyle>
          <a:p/>
        </p:txBody>
      </p:sp>
      <p:sp>
        <p:nvSpPr>
          <p:cNvPr id="109" name="Google Shape;109;p30"/>
          <p:cNvSpPr txBox="1"/>
          <p:nvPr>
            <p:ph idx="6" type="body"/>
          </p:nvPr>
        </p:nvSpPr>
        <p:spPr>
          <a:xfrm>
            <a:off x="8068564" y="2791788"/>
            <a:ext cx="3053588" cy="3164509"/>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900"/>
              </a:spcBef>
              <a:spcAft>
                <a:spcPts val="0"/>
              </a:spcAft>
              <a:buSzPts val="1800"/>
              <a:buChar char="◦"/>
              <a:defRPr sz="1800"/>
            </a:lvl1pPr>
            <a:lvl2pPr indent="-330200" lvl="1" marL="914400" algn="l">
              <a:lnSpc>
                <a:spcPct val="100000"/>
              </a:lnSpc>
              <a:spcBef>
                <a:spcPts val="500"/>
              </a:spcBef>
              <a:spcAft>
                <a:spcPts val="0"/>
              </a:spcAft>
              <a:buSzPts val="1600"/>
              <a:buChar char="◦"/>
              <a:defRPr sz="1600"/>
            </a:lvl2pPr>
            <a:lvl3pPr indent="-317500" lvl="2" marL="1371600" algn="l">
              <a:lnSpc>
                <a:spcPct val="100000"/>
              </a:lnSpc>
              <a:spcBef>
                <a:spcPts val="500"/>
              </a:spcBef>
              <a:spcAft>
                <a:spcPts val="0"/>
              </a:spcAft>
              <a:buSzPts val="1400"/>
              <a:buChar char="◦"/>
              <a:defRPr sz="1400"/>
            </a:lvl3pPr>
            <a:lvl4pPr indent="-317500" lvl="3" marL="1828800" algn="l">
              <a:lnSpc>
                <a:spcPct val="100000"/>
              </a:lnSpc>
              <a:spcBef>
                <a:spcPts val="500"/>
              </a:spcBef>
              <a:spcAft>
                <a:spcPts val="0"/>
              </a:spcAft>
              <a:buSzPts val="1400"/>
              <a:buChar char="◦"/>
              <a:defRPr sz="1400"/>
            </a:lvl4pPr>
            <a:lvl5pPr indent="-317500" lvl="4" marL="2286000" algn="l">
              <a:lnSpc>
                <a:spcPct val="100000"/>
              </a:lnSpc>
              <a:spcBef>
                <a:spcPts val="500"/>
              </a:spcBef>
              <a:spcAft>
                <a:spcPts val="0"/>
              </a:spcAft>
              <a:buSzPts val="1400"/>
              <a:buChar char="◦"/>
              <a:defRPr sz="1400"/>
            </a:lvl5pPr>
            <a:lvl6pPr indent="-317500" lvl="5" marL="2743200" algn="l">
              <a:lnSpc>
                <a:spcPct val="100000"/>
              </a:lnSpc>
              <a:spcBef>
                <a:spcPts val="500"/>
              </a:spcBef>
              <a:spcAft>
                <a:spcPts val="0"/>
              </a:spcAft>
              <a:buSzPts val="1400"/>
              <a:buChar char="◦"/>
              <a:defRPr sz="1400"/>
            </a:lvl6pPr>
            <a:lvl7pPr indent="-317500" lvl="6" marL="3200400" algn="l">
              <a:lnSpc>
                <a:spcPct val="100000"/>
              </a:lnSpc>
              <a:spcBef>
                <a:spcPts val="500"/>
              </a:spcBef>
              <a:spcAft>
                <a:spcPts val="0"/>
              </a:spcAft>
              <a:buSzPts val="1400"/>
              <a:buChar char="◦"/>
              <a:defRPr sz="1400"/>
            </a:lvl7pPr>
            <a:lvl8pPr indent="-317500" lvl="7" marL="3657600" algn="l">
              <a:lnSpc>
                <a:spcPct val="100000"/>
              </a:lnSpc>
              <a:spcBef>
                <a:spcPts val="500"/>
              </a:spcBef>
              <a:spcAft>
                <a:spcPts val="0"/>
              </a:spcAft>
              <a:buSzPts val="1400"/>
              <a:buChar char="◦"/>
              <a:defRPr sz="1400"/>
            </a:lvl8pPr>
            <a:lvl9pPr indent="-317500" lvl="8" marL="4114800" algn="l">
              <a:lnSpc>
                <a:spcPct val="100000"/>
              </a:lnSpc>
              <a:spcBef>
                <a:spcPts val="500"/>
              </a:spcBef>
              <a:spcAft>
                <a:spcPts val="0"/>
              </a:spcAft>
              <a:buSzPts val="1400"/>
              <a:buChar char="◦"/>
              <a:defRPr sz="1400"/>
            </a:lvl9pPr>
          </a:lstStyle>
          <a:p/>
        </p:txBody>
      </p:sp>
      <p:sp>
        <p:nvSpPr>
          <p:cNvPr id="110" name="Google Shape;110;p30"/>
          <p:cNvSpPr txBox="1"/>
          <p:nvPr>
            <p:ph idx="11" type="ftr"/>
          </p:nvPr>
        </p:nvSpPr>
        <p:spPr>
          <a:xfrm>
            <a:off x="1066800" y="6035040"/>
            <a:ext cx="5816600" cy="36576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 name="Google Shape;111;p30"/>
          <p:cNvSpPr txBox="1"/>
          <p:nvPr>
            <p:ph idx="10" type="dt"/>
          </p:nvPr>
        </p:nvSpPr>
        <p:spPr>
          <a:xfrm>
            <a:off x="7256794" y="6035040"/>
            <a:ext cx="2893045" cy="365760"/>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 name="Google Shape;112;p30"/>
          <p:cNvSpPr txBox="1"/>
          <p:nvPr>
            <p:ph idx="12" type="sldNum"/>
          </p:nvPr>
        </p:nvSpPr>
        <p:spPr>
          <a:xfrm>
            <a:off x="10287000" y="6035040"/>
            <a:ext cx="838200" cy="36576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2.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slideLayout" Target="../slideLayouts/slideLayout18.xml"/><Relationship Id="rId3" Type="http://schemas.openxmlformats.org/officeDocument/2006/relationships/slideLayout" Target="../slideLayouts/slideLayout19.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8"/>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aramond"/>
              <a:ea typeface="Garamond"/>
              <a:cs typeface="Garamond"/>
              <a:sym typeface="Garamond"/>
            </a:endParaRPr>
          </a:p>
        </p:txBody>
      </p:sp>
      <p:sp>
        <p:nvSpPr>
          <p:cNvPr id="11" name="Google Shape;11;p18"/>
          <p:cNvSpPr/>
          <p:nvPr/>
        </p:nvSpPr>
        <p:spPr>
          <a:xfrm>
            <a:off x="234696" y="237744"/>
            <a:ext cx="11722608" cy="6382512"/>
          </a:xfrm>
          <a:prstGeom prst="rect">
            <a:avLst/>
          </a:prstGeom>
          <a:solidFill>
            <a:srgbClr val="BFBFBF">
              <a:alpha val="6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18"/>
          <p:cNvSpPr/>
          <p:nvPr/>
        </p:nvSpPr>
        <p:spPr>
          <a:xfrm>
            <a:off x="371856" y="374904"/>
            <a:ext cx="11448288" cy="6108192"/>
          </a:xfrm>
          <a:prstGeom prst="rect">
            <a:avLst/>
          </a:prstGeom>
          <a:noFill/>
          <a:ln cap="sq" cmpd="sng" w="9525">
            <a:solidFill>
              <a:srgbClr val="262626"/>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18"/>
          <p:cNvSpPr txBox="1"/>
          <p:nvPr>
            <p:ph type="title"/>
          </p:nvPr>
        </p:nvSpPr>
        <p:spPr>
          <a:xfrm>
            <a:off x="1066800" y="642594"/>
            <a:ext cx="10058400" cy="1371600"/>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rgbClr val="262626"/>
              </a:buClr>
              <a:buSzPts val="4800"/>
              <a:buFont typeface="Garamond"/>
              <a:buNone/>
              <a:defRPr b="0" i="0" sz="4800" u="none" cap="none" strike="noStrike">
                <a:solidFill>
                  <a:srgbClr val="262626"/>
                </a:solidFill>
                <a:latin typeface="Garamond"/>
                <a:ea typeface="Garamond"/>
                <a:cs typeface="Garamond"/>
                <a:sym typeface="Garamond"/>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4" name="Google Shape;14;p18"/>
          <p:cNvSpPr txBox="1"/>
          <p:nvPr>
            <p:ph idx="1" type="body"/>
          </p:nvPr>
        </p:nvSpPr>
        <p:spPr>
          <a:xfrm>
            <a:off x="1066800" y="2103120"/>
            <a:ext cx="10058400" cy="3849624"/>
          </a:xfrm>
          <a:prstGeom prst="rect">
            <a:avLst/>
          </a:prstGeom>
          <a:noFill/>
          <a:ln>
            <a:noFill/>
          </a:ln>
        </p:spPr>
        <p:txBody>
          <a:bodyPr anchorCtr="0" anchor="t" bIns="45700" lIns="91425" spcFirstLastPara="1" rIns="91425" wrap="square" tIns="45700">
            <a:normAutofit/>
          </a:bodyPr>
          <a:lstStyle>
            <a:lvl1pPr indent="-342900" lvl="0" marL="457200" marR="0" rtl="0" algn="l">
              <a:lnSpc>
                <a:spcPct val="100000"/>
              </a:lnSpc>
              <a:spcBef>
                <a:spcPts val="900"/>
              </a:spcBef>
              <a:spcAft>
                <a:spcPts val="0"/>
              </a:spcAft>
              <a:buClr>
                <a:srgbClr val="262626"/>
              </a:buClr>
              <a:buSzPts val="1800"/>
              <a:buFont typeface="Garamond"/>
              <a:buChar char="◦"/>
              <a:defRPr b="0" i="0" sz="1800" u="none" cap="none" strike="noStrike">
                <a:solidFill>
                  <a:schemeClr val="dk1"/>
                </a:solidFill>
                <a:latin typeface="Garamond"/>
                <a:ea typeface="Garamond"/>
                <a:cs typeface="Garamond"/>
                <a:sym typeface="Garamond"/>
              </a:defRPr>
            </a:lvl1pPr>
            <a:lvl2pPr indent="-330200" lvl="1" marL="914400" marR="0" rtl="0" algn="l">
              <a:lnSpc>
                <a:spcPct val="100000"/>
              </a:lnSpc>
              <a:spcBef>
                <a:spcPts val="500"/>
              </a:spcBef>
              <a:spcAft>
                <a:spcPts val="0"/>
              </a:spcAft>
              <a:buClr>
                <a:srgbClr val="262626"/>
              </a:buClr>
              <a:buSzPts val="1600"/>
              <a:buFont typeface="Garamond"/>
              <a:buChar char="◦"/>
              <a:defRPr b="0" i="0" sz="1600" u="none" cap="none" strike="noStrike">
                <a:solidFill>
                  <a:schemeClr val="dk1"/>
                </a:solidFill>
                <a:latin typeface="Garamond"/>
                <a:ea typeface="Garamond"/>
                <a:cs typeface="Garamond"/>
                <a:sym typeface="Garamond"/>
              </a:defRPr>
            </a:lvl2pPr>
            <a:lvl3pPr indent="-317500" lvl="2" marL="1371600" marR="0" rtl="0" algn="l">
              <a:lnSpc>
                <a:spcPct val="100000"/>
              </a:lnSpc>
              <a:spcBef>
                <a:spcPts val="500"/>
              </a:spcBef>
              <a:spcAft>
                <a:spcPts val="0"/>
              </a:spcAft>
              <a:buClr>
                <a:srgbClr val="262626"/>
              </a:buClr>
              <a:buSzPts val="1400"/>
              <a:buFont typeface="Garamond"/>
              <a:buChar char="◦"/>
              <a:defRPr b="0" i="0" sz="1400" u="none" cap="none" strike="noStrike">
                <a:solidFill>
                  <a:schemeClr val="dk1"/>
                </a:solidFill>
                <a:latin typeface="Garamond"/>
                <a:ea typeface="Garamond"/>
                <a:cs typeface="Garamond"/>
                <a:sym typeface="Garamond"/>
              </a:defRPr>
            </a:lvl3pPr>
            <a:lvl4pPr indent="-317500" lvl="3" marL="1828800" marR="0" rtl="0" algn="l">
              <a:lnSpc>
                <a:spcPct val="100000"/>
              </a:lnSpc>
              <a:spcBef>
                <a:spcPts val="500"/>
              </a:spcBef>
              <a:spcAft>
                <a:spcPts val="0"/>
              </a:spcAft>
              <a:buClr>
                <a:srgbClr val="262626"/>
              </a:buClr>
              <a:buSzPts val="1400"/>
              <a:buFont typeface="Garamond"/>
              <a:buChar char="◦"/>
              <a:defRPr b="0" i="0" sz="1400" u="none" cap="none" strike="noStrike">
                <a:solidFill>
                  <a:schemeClr val="dk1"/>
                </a:solidFill>
                <a:latin typeface="Garamond"/>
                <a:ea typeface="Garamond"/>
                <a:cs typeface="Garamond"/>
                <a:sym typeface="Garamond"/>
              </a:defRPr>
            </a:lvl4pPr>
            <a:lvl5pPr indent="-317500" lvl="4" marL="2286000" marR="0" rtl="0" algn="l">
              <a:lnSpc>
                <a:spcPct val="100000"/>
              </a:lnSpc>
              <a:spcBef>
                <a:spcPts val="500"/>
              </a:spcBef>
              <a:spcAft>
                <a:spcPts val="0"/>
              </a:spcAft>
              <a:buClr>
                <a:srgbClr val="262626"/>
              </a:buClr>
              <a:buSzPts val="1400"/>
              <a:buFont typeface="Garamond"/>
              <a:buChar char="◦"/>
              <a:defRPr b="0" i="0" sz="1400" u="none" cap="none" strike="noStrike">
                <a:solidFill>
                  <a:schemeClr val="dk1"/>
                </a:solidFill>
                <a:latin typeface="Garamond"/>
                <a:ea typeface="Garamond"/>
                <a:cs typeface="Garamond"/>
                <a:sym typeface="Garamond"/>
              </a:defRPr>
            </a:lvl5pPr>
            <a:lvl6pPr indent="-317500" lvl="5" marL="2743200" marR="0" rtl="0" algn="l">
              <a:lnSpc>
                <a:spcPct val="100000"/>
              </a:lnSpc>
              <a:spcBef>
                <a:spcPts val="500"/>
              </a:spcBef>
              <a:spcAft>
                <a:spcPts val="0"/>
              </a:spcAft>
              <a:buClr>
                <a:srgbClr val="262626"/>
              </a:buClr>
              <a:buSzPts val="1400"/>
              <a:buFont typeface="Garamond"/>
              <a:buChar char="◦"/>
              <a:defRPr b="0" i="0" sz="1400" u="none" cap="none" strike="noStrike">
                <a:solidFill>
                  <a:schemeClr val="dk1"/>
                </a:solidFill>
                <a:latin typeface="Garamond"/>
                <a:ea typeface="Garamond"/>
                <a:cs typeface="Garamond"/>
                <a:sym typeface="Garamond"/>
              </a:defRPr>
            </a:lvl6pPr>
            <a:lvl7pPr indent="-317500" lvl="6" marL="3200400" marR="0" rtl="0" algn="l">
              <a:lnSpc>
                <a:spcPct val="100000"/>
              </a:lnSpc>
              <a:spcBef>
                <a:spcPts val="500"/>
              </a:spcBef>
              <a:spcAft>
                <a:spcPts val="0"/>
              </a:spcAft>
              <a:buClr>
                <a:srgbClr val="262626"/>
              </a:buClr>
              <a:buSzPts val="1400"/>
              <a:buFont typeface="Garamond"/>
              <a:buChar char="◦"/>
              <a:defRPr b="0" i="0" sz="1400" u="none" cap="none" strike="noStrike">
                <a:solidFill>
                  <a:schemeClr val="dk1"/>
                </a:solidFill>
                <a:latin typeface="Garamond"/>
                <a:ea typeface="Garamond"/>
                <a:cs typeface="Garamond"/>
                <a:sym typeface="Garamond"/>
              </a:defRPr>
            </a:lvl7pPr>
            <a:lvl8pPr indent="-317500" lvl="7" marL="3657600" marR="0" rtl="0" algn="l">
              <a:lnSpc>
                <a:spcPct val="100000"/>
              </a:lnSpc>
              <a:spcBef>
                <a:spcPts val="500"/>
              </a:spcBef>
              <a:spcAft>
                <a:spcPts val="0"/>
              </a:spcAft>
              <a:buClr>
                <a:srgbClr val="262626"/>
              </a:buClr>
              <a:buSzPts val="1400"/>
              <a:buFont typeface="Garamond"/>
              <a:buChar char="◦"/>
              <a:defRPr b="0" i="0" sz="1400" u="none" cap="none" strike="noStrike">
                <a:solidFill>
                  <a:schemeClr val="dk1"/>
                </a:solidFill>
                <a:latin typeface="Garamond"/>
                <a:ea typeface="Garamond"/>
                <a:cs typeface="Garamond"/>
                <a:sym typeface="Garamond"/>
              </a:defRPr>
            </a:lvl8pPr>
            <a:lvl9pPr indent="-317500" lvl="8" marL="4114800" marR="0" rtl="0" algn="l">
              <a:lnSpc>
                <a:spcPct val="100000"/>
              </a:lnSpc>
              <a:spcBef>
                <a:spcPts val="500"/>
              </a:spcBef>
              <a:spcAft>
                <a:spcPts val="0"/>
              </a:spcAft>
              <a:buClr>
                <a:srgbClr val="262626"/>
              </a:buClr>
              <a:buSzPts val="1400"/>
              <a:buFont typeface="Garamond"/>
              <a:buChar char="◦"/>
              <a:defRPr b="0" i="0" sz="1400" u="none" cap="none" strike="noStrike">
                <a:solidFill>
                  <a:schemeClr val="dk1"/>
                </a:solidFill>
                <a:latin typeface="Garamond"/>
                <a:ea typeface="Garamond"/>
                <a:cs typeface="Garamond"/>
                <a:sym typeface="Garamond"/>
              </a:defRPr>
            </a:lvl9pPr>
          </a:lstStyle>
          <a:p/>
        </p:txBody>
      </p:sp>
      <p:sp>
        <p:nvSpPr>
          <p:cNvPr id="15" name="Google Shape;15;p18"/>
          <p:cNvSpPr txBox="1"/>
          <p:nvPr>
            <p:ph idx="10" type="dt"/>
          </p:nvPr>
        </p:nvSpPr>
        <p:spPr>
          <a:xfrm>
            <a:off x="7256794" y="6035040"/>
            <a:ext cx="2893045" cy="365760"/>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1000" u="none" cap="none" strike="noStrike">
                <a:solidFill>
                  <a:srgbClr val="3F3F3F"/>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9pPr>
          </a:lstStyle>
          <a:p/>
        </p:txBody>
      </p:sp>
      <p:sp>
        <p:nvSpPr>
          <p:cNvPr id="16" name="Google Shape;16;p18"/>
          <p:cNvSpPr txBox="1"/>
          <p:nvPr>
            <p:ph idx="11" type="ftr"/>
          </p:nvPr>
        </p:nvSpPr>
        <p:spPr>
          <a:xfrm>
            <a:off x="1066800" y="6035040"/>
            <a:ext cx="5816600" cy="36576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000" u="none" cap="none" strike="noStrike">
                <a:solidFill>
                  <a:srgbClr val="262626"/>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9pPr>
          </a:lstStyle>
          <a:p/>
        </p:txBody>
      </p:sp>
      <p:sp>
        <p:nvSpPr>
          <p:cNvPr id="17" name="Google Shape;17;p18"/>
          <p:cNvSpPr txBox="1"/>
          <p:nvPr>
            <p:ph idx="12" type="sldNum"/>
          </p:nvPr>
        </p:nvSpPr>
        <p:spPr>
          <a:xfrm>
            <a:off x="10287000" y="6035040"/>
            <a:ext cx="838200" cy="36576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b="0" i="0" sz="1000" u="none" cap="none" strike="noStrike">
                <a:solidFill>
                  <a:srgbClr val="3F3F3F"/>
                </a:solidFill>
                <a:latin typeface="Garamond"/>
                <a:ea typeface="Garamond"/>
                <a:cs typeface="Garamond"/>
                <a:sym typeface="Garamond"/>
              </a:defRPr>
            </a:lvl1pPr>
            <a:lvl2pPr indent="0" lvl="1" marL="0" marR="0" rtl="0" algn="r">
              <a:spcBef>
                <a:spcPts val="0"/>
              </a:spcBef>
              <a:buNone/>
              <a:defRPr b="0" i="0" sz="1000" u="none" cap="none" strike="noStrike">
                <a:solidFill>
                  <a:srgbClr val="3F3F3F"/>
                </a:solidFill>
                <a:latin typeface="Garamond"/>
                <a:ea typeface="Garamond"/>
                <a:cs typeface="Garamond"/>
                <a:sym typeface="Garamond"/>
              </a:defRPr>
            </a:lvl2pPr>
            <a:lvl3pPr indent="0" lvl="2" marL="0" marR="0" rtl="0" algn="r">
              <a:spcBef>
                <a:spcPts val="0"/>
              </a:spcBef>
              <a:buNone/>
              <a:defRPr b="0" i="0" sz="1000" u="none" cap="none" strike="noStrike">
                <a:solidFill>
                  <a:srgbClr val="3F3F3F"/>
                </a:solidFill>
                <a:latin typeface="Garamond"/>
                <a:ea typeface="Garamond"/>
                <a:cs typeface="Garamond"/>
                <a:sym typeface="Garamond"/>
              </a:defRPr>
            </a:lvl3pPr>
            <a:lvl4pPr indent="0" lvl="3" marL="0" marR="0" rtl="0" algn="r">
              <a:spcBef>
                <a:spcPts val="0"/>
              </a:spcBef>
              <a:buNone/>
              <a:defRPr b="0" i="0" sz="1000" u="none" cap="none" strike="noStrike">
                <a:solidFill>
                  <a:srgbClr val="3F3F3F"/>
                </a:solidFill>
                <a:latin typeface="Garamond"/>
                <a:ea typeface="Garamond"/>
                <a:cs typeface="Garamond"/>
                <a:sym typeface="Garamond"/>
              </a:defRPr>
            </a:lvl4pPr>
            <a:lvl5pPr indent="0" lvl="4" marL="0" marR="0" rtl="0" algn="r">
              <a:spcBef>
                <a:spcPts val="0"/>
              </a:spcBef>
              <a:buNone/>
              <a:defRPr b="0" i="0" sz="1000" u="none" cap="none" strike="noStrike">
                <a:solidFill>
                  <a:srgbClr val="3F3F3F"/>
                </a:solidFill>
                <a:latin typeface="Garamond"/>
                <a:ea typeface="Garamond"/>
                <a:cs typeface="Garamond"/>
                <a:sym typeface="Garamond"/>
              </a:defRPr>
            </a:lvl5pPr>
            <a:lvl6pPr indent="0" lvl="5" marL="0" marR="0" rtl="0" algn="r">
              <a:spcBef>
                <a:spcPts val="0"/>
              </a:spcBef>
              <a:buNone/>
              <a:defRPr b="0" i="0" sz="1000" u="none" cap="none" strike="noStrike">
                <a:solidFill>
                  <a:srgbClr val="3F3F3F"/>
                </a:solidFill>
                <a:latin typeface="Garamond"/>
                <a:ea typeface="Garamond"/>
                <a:cs typeface="Garamond"/>
                <a:sym typeface="Garamond"/>
              </a:defRPr>
            </a:lvl6pPr>
            <a:lvl7pPr indent="0" lvl="6" marL="0" marR="0" rtl="0" algn="r">
              <a:spcBef>
                <a:spcPts val="0"/>
              </a:spcBef>
              <a:buNone/>
              <a:defRPr b="0" i="0" sz="1000" u="none" cap="none" strike="noStrike">
                <a:solidFill>
                  <a:srgbClr val="3F3F3F"/>
                </a:solidFill>
                <a:latin typeface="Garamond"/>
                <a:ea typeface="Garamond"/>
                <a:cs typeface="Garamond"/>
                <a:sym typeface="Garamond"/>
              </a:defRPr>
            </a:lvl7pPr>
            <a:lvl8pPr indent="0" lvl="7" marL="0" marR="0" rtl="0" algn="r">
              <a:spcBef>
                <a:spcPts val="0"/>
              </a:spcBef>
              <a:buNone/>
              <a:defRPr b="0" i="0" sz="1000" u="none" cap="none" strike="noStrike">
                <a:solidFill>
                  <a:srgbClr val="3F3F3F"/>
                </a:solidFill>
                <a:latin typeface="Garamond"/>
                <a:ea typeface="Garamond"/>
                <a:cs typeface="Garamond"/>
                <a:sym typeface="Garamond"/>
              </a:defRPr>
            </a:lvl8pPr>
            <a:lvl9pPr indent="0" lvl="8" marL="0" marR="0" rtl="0" algn="r">
              <a:spcBef>
                <a:spcPts val="0"/>
              </a:spcBef>
              <a:buNone/>
              <a:defRPr b="0" i="0" sz="1000" u="none" cap="none" strike="noStrike">
                <a:solidFill>
                  <a:srgbClr val="3F3F3F"/>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2160">
          <p15:clr>
            <a:srgbClr val="A4A3A4"/>
          </p15:clr>
        </p15:guide>
        <p15:guide id="2" pos="3840">
          <p15:clr>
            <a:srgbClr val="A4A3A4"/>
          </p15:clr>
        </p15:guide>
        <p15:guide id="3" pos="240">
          <p15:clr>
            <a:srgbClr val="547EBF"/>
          </p15:clr>
        </p15:guide>
        <p15:guide id="4" orient="horz" pos="240">
          <p15:clr>
            <a:srgbClr val="547EBF"/>
          </p15:clr>
        </p15:guide>
        <p15:guide id="5" pos="7440">
          <p15:clr>
            <a:srgbClr val="547EBF"/>
          </p15:clr>
        </p15:guide>
        <p15:guide id="6" orient="horz" pos="4080">
          <p15:clr>
            <a:srgbClr val="547EBF"/>
          </p15:clr>
        </p15:guide>
        <p15:guide id="7" pos="3960">
          <p15:clr>
            <a:srgbClr val="547EBF"/>
          </p15:clr>
        </p15:guide>
        <p15:guide id="8" pos="3720">
          <p15:clr>
            <a:srgbClr val="547EBF"/>
          </p15:clr>
        </p15:guide>
        <p15:guide id="9" pos="2112">
          <p15:clr>
            <a:srgbClr val="547EBF"/>
          </p15:clr>
        </p15:guide>
        <p15:guide id="10" pos="1848">
          <p15:clr>
            <a:srgbClr val="547EBF"/>
          </p15:clr>
        </p15:guide>
        <p15:guide id="11" pos="5568">
          <p15:clr>
            <a:srgbClr val="547EBF"/>
          </p15:clr>
        </p15:guide>
        <p15:guide id="12" pos="5832">
          <p15:clr>
            <a:srgbClr val="547EBF"/>
          </p15:clr>
        </p15:guide>
        <p15:guide id="13" pos="4968">
          <p15:clr>
            <a:srgbClr val="9FCC3B"/>
          </p15:clr>
        </p15:guide>
        <p15:guide id="14" pos="5208">
          <p15:clr>
            <a:srgbClr val="9FCC3B"/>
          </p15:clr>
        </p15:guide>
        <p15:guide id="15" pos="2712">
          <p15:clr>
            <a:srgbClr val="9FCC3B"/>
          </p15:clr>
        </p15:guide>
        <p15:guide id="16" pos="2472">
          <p15:clr>
            <a:srgbClr val="9FCC3B"/>
          </p15:clr>
        </p15:guide>
      </p15:sldGuideLst>
    </p:ext>
  </p:extLst>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84" name="Shape 184"/>
        <p:cNvGrpSpPr/>
        <p:nvPr/>
      </p:nvGrpSpPr>
      <p:grpSpPr>
        <a:xfrm>
          <a:off x="0" y="0"/>
          <a:ext cx="0" cy="0"/>
          <a:chOff x="0" y="0"/>
          <a:chExt cx="0" cy="0"/>
        </a:xfrm>
      </p:grpSpPr>
      <p:sp>
        <p:nvSpPr>
          <p:cNvPr id="185" name="Google Shape;185;p23"/>
          <p:cNvSpPr/>
          <p:nvPr/>
        </p:nvSpPr>
        <p:spPr>
          <a:xfrm>
            <a:off x="0" y="0"/>
            <a:ext cx="12192000" cy="6858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aramond"/>
              <a:ea typeface="Garamond"/>
              <a:cs typeface="Garamond"/>
              <a:sym typeface="Garamond"/>
            </a:endParaRPr>
          </a:p>
        </p:txBody>
      </p:sp>
      <p:sp>
        <p:nvSpPr>
          <p:cNvPr id="186" name="Google Shape;186;p23"/>
          <p:cNvSpPr/>
          <p:nvPr/>
        </p:nvSpPr>
        <p:spPr>
          <a:xfrm>
            <a:off x="234696" y="237744"/>
            <a:ext cx="11722608" cy="6382512"/>
          </a:xfrm>
          <a:prstGeom prst="rect">
            <a:avLst/>
          </a:prstGeom>
          <a:solidFill>
            <a:schemeClr val="dk1">
              <a:alpha val="6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23"/>
          <p:cNvSpPr/>
          <p:nvPr/>
        </p:nvSpPr>
        <p:spPr>
          <a:xfrm>
            <a:off x="371856" y="374904"/>
            <a:ext cx="11448288" cy="6108192"/>
          </a:xfrm>
          <a:prstGeom prst="rect">
            <a:avLst/>
          </a:prstGeom>
          <a:noFill/>
          <a:ln cap="sq" cmpd="sng" w="9525">
            <a:solidFill>
              <a:srgbClr val="FEFEFE"/>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23"/>
          <p:cNvSpPr txBox="1"/>
          <p:nvPr>
            <p:ph type="title"/>
          </p:nvPr>
        </p:nvSpPr>
        <p:spPr>
          <a:xfrm>
            <a:off x="1066800" y="642594"/>
            <a:ext cx="10058400" cy="1371600"/>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rgbClr val="FEFEFE"/>
              </a:buClr>
              <a:buSzPts val="4800"/>
              <a:buFont typeface="Garamond"/>
              <a:buNone/>
              <a:defRPr b="0" i="0" sz="4800" u="none" cap="none" strike="noStrike">
                <a:solidFill>
                  <a:srgbClr val="FEFEFE"/>
                </a:solidFill>
                <a:latin typeface="Garamond"/>
                <a:ea typeface="Garamond"/>
                <a:cs typeface="Garamond"/>
                <a:sym typeface="Garamond"/>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89" name="Google Shape;189;p23"/>
          <p:cNvSpPr txBox="1"/>
          <p:nvPr>
            <p:ph idx="1" type="body"/>
          </p:nvPr>
        </p:nvSpPr>
        <p:spPr>
          <a:xfrm>
            <a:off x="1066800" y="2103120"/>
            <a:ext cx="10058400" cy="3849624"/>
          </a:xfrm>
          <a:prstGeom prst="rect">
            <a:avLst/>
          </a:prstGeom>
          <a:noFill/>
          <a:ln>
            <a:noFill/>
          </a:ln>
        </p:spPr>
        <p:txBody>
          <a:bodyPr anchorCtr="0" anchor="t" bIns="45700" lIns="91425" spcFirstLastPara="1" rIns="91425" wrap="square" tIns="45700">
            <a:normAutofit/>
          </a:bodyPr>
          <a:lstStyle>
            <a:lvl1pPr indent="-342900" lvl="0" marL="457200" marR="0" rtl="0" algn="l">
              <a:lnSpc>
                <a:spcPct val="100000"/>
              </a:lnSpc>
              <a:spcBef>
                <a:spcPts val="900"/>
              </a:spcBef>
              <a:spcAft>
                <a:spcPts val="0"/>
              </a:spcAft>
              <a:buClr>
                <a:srgbClr val="FEFEFE"/>
              </a:buClr>
              <a:buSzPts val="1800"/>
              <a:buFont typeface="Garamond"/>
              <a:buChar char="◦"/>
              <a:defRPr b="0" i="0" sz="1800" u="none" cap="none" strike="noStrike">
                <a:solidFill>
                  <a:schemeClr val="lt1"/>
                </a:solidFill>
                <a:latin typeface="Garamond"/>
                <a:ea typeface="Garamond"/>
                <a:cs typeface="Garamond"/>
                <a:sym typeface="Garamond"/>
              </a:defRPr>
            </a:lvl1pPr>
            <a:lvl2pPr indent="-330200" lvl="1" marL="914400" marR="0" rtl="0" algn="l">
              <a:lnSpc>
                <a:spcPct val="100000"/>
              </a:lnSpc>
              <a:spcBef>
                <a:spcPts val="500"/>
              </a:spcBef>
              <a:spcAft>
                <a:spcPts val="0"/>
              </a:spcAft>
              <a:buClr>
                <a:srgbClr val="FEFEFE"/>
              </a:buClr>
              <a:buSzPts val="1600"/>
              <a:buFont typeface="Garamond"/>
              <a:buChar char="◦"/>
              <a:defRPr b="0" i="0" sz="1600" u="none" cap="none" strike="noStrike">
                <a:solidFill>
                  <a:schemeClr val="lt1"/>
                </a:solidFill>
                <a:latin typeface="Garamond"/>
                <a:ea typeface="Garamond"/>
                <a:cs typeface="Garamond"/>
                <a:sym typeface="Garamond"/>
              </a:defRPr>
            </a:lvl2pPr>
            <a:lvl3pPr indent="-317500" lvl="2" marL="1371600" marR="0" rtl="0" algn="l">
              <a:lnSpc>
                <a:spcPct val="100000"/>
              </a:lnSpc>
              <a:spcBef>
                <a:spcPts val="500"/>
              </a:spcBef>
              <a:spcAft>
                <a:spcPts val="0"/>
              </a:spcAft>
              <a:buClr>
                <a:srgbClr val="FEFEFE"/>
              </a:buClr>
              <a:buSzPts val="1400"/>
              <a:buFont typeface="Garamond"/>
              <a:buChar char="◦"/>
              <a:defRPr b="0" i="0" sz="1400" u="none" cap="none" strike="noStrike">
                <a:solidFill>
                  <a:schemeClr val="lt1"/>
                </a:solidFill>
                <a:latin typeface="Garamond"/>
                <a:ea typeface="Garamond"/>
                <a:cs typeface="Garamond"/>
                <a:sym typeface="Garamond"/>
              </a:defRPr>
            </a:lvl3pPr>
            <a:lvl4pPr indent="-317500" lvl="3" marL="1828800" marR="0" rtl="0" algn="l">
              <a:lnSpc>
                <a:spcPct val="100000"/>
              </a:lnSpc>
              <a:spcBef>
                <a:spcPts val="500"/>
              </a:spcBef>
              <a:spcAft>
                <a:spcPts val="0"/>
              </a:spcAft>
              <a:buClr>
                <a:srgbClr val="FEFEFE"/>
              </a:buClr>
              <a:buSzPts val="1400"/>
              <a:buFont typeface="Garamond"/>
              <a:buChar char="◦"/>
              <a:defRPr b="0" i="0" sz="1400" u="none" cap="none" strike="noStrike">
                <a:solidFill>
                  <a:schemeClr val="lt1"/>
                </a:solidFill>
                <a:latin typeface="Garamond"/>
                <a:ea typeface="Garamond"/>
                <a:cs typeface="Garamond"/>
                <a:sym typeface="Garamond"/>
              </a:defRPr>
            </a:lvl4pPr>
            <a:lvl5pPr indent="-317500" lvl="4" marL="2286000" marR="0" rtl="0" algn="l">
              <a:lnSpc>
                <a:spcPct val="100000"/>
              </a:lnSpc>
              <a:spcBef>
                <a:spcPts val="500"/>
              </a:spcBef>
              <a:spcAft>
                <a:spcPts val="0"/>
              </a:spcAft>
              <a:buClr>
                <a:srgbClr val="FEFEFE"/>
              </a:buClr>
              <a:buSzPts val="1400"/>
              <a:buFont typeface="Garamond"/>
              <a:buChar char="◦"/>
              <a:defRPr b="0" i="0" sz="1400" u="none" cap="none" strike="noStrike">
                <a:solidFill>
                  <a:schemeClr val="lt1"/>
                </a:solidFill>
                <a:latin typeface="Garamond"/>
                <a:ea typeface="Garamond"/>
                <a:cs typeface="Garamond"/>
                <a:sym typeface="Garamond"/>
              </a:defRPr>
            </a:lvl5pPr>
            <a:lvl6pPr indent="-317500" lvl="5" marL="2743200" marR="0" rtl="0" algn="l">
              <a:lnSpc>
                <a:spcPct val="100000"/>
              </a:lnSpc>
              <a:spcBef>
                <a:spcPts val="500"/>
              </a:spcBef>
              <a:spcAft>
                <a:spcPts val="0"/>
              </a:spcAft>
              <a:buClr>
                <a:srgbClr val="FEFEFE"/>
              </a:buClr>
              <a:buSzPts val="1400"/>
              <a:buFont typeface="Garamond"/>
              <a:buChar char="◦"/>
              <a:defRPr b="0" i="0" sz="1400" u="none" cap="none" strike="noStrike">
                <a:solidFill>
                  <a:schemeClr val="lt1"/>
                </a:solidFill>
                <a:latin typeface="Garamond"/>
                <a:ea typeface="Garamond"/>
                <a:cs typeface="Garamond"/>
                <a:sym typeface="Garamond"/>
              </a:defRPr>
            </a:lvl6pPr>
            <a:lvl7pPr indent="-317500" lvl="6" marL="3200400" marR="0" rtl="0" algn="l">
              <a:lnSpc>
                <a:spcPct val="100000"/>
              </a:lnSpc>
              <a:spcBef>
                <a:spcPts val="500"/>
              </a:spcBef>
              <a:spcAft>
                <a:spcPts val="0"/>
              </a:spcAft>
              <a:buClr>
                <a:srgbClr val="FEFEFE"/>
              </a:buClr>
              <a:buSzPts val="1400"/>
              <a:buFont typeface="Garamond"/>
              <a:buChar char="◦"/>
              <a:defRPr b="0" i="0" sz="1400" u="none" cap="none" strike="noStrike">
                <a:solidFill>
                  <a:schemeClr val="lt1"/>
                </a:solidFill>
                <a:latin typeface="Garamond"/>
                <a:ea typeface="Garamond"/>
                <a:cs typeface="Garamond"/>
                <a:sym typeface="Garamond"/>
              </a:defRPr>
            </a:lvl7pPr>
            <a:lvl8pPr indent="-317500" lvl="7" marL="3657600" marR="0" rtl="0" algn="l">
              <a:lnSpc>
                <a:spcPct val="100000"/>
              </a:lnSpc>
              <a:spcBef>
                <a:spcPts val="500"/>
              </a:spcBef>
              <a:spcAft>
                <a:spcPts val="0"/>
              </a:spcAft>
              <a:buClr>
                <a:srgbClr val="FEFEFE"/>
              </a:buClr>
              <a:buSzPts val="1400"/>
              <a:buFont typeface="Garamond"/>
              <a:buChar char="◦"/>
              <a:defRPr b="0" i="0" sz="1400" u="none" cap="none" strike="noStrike">
                <a:solidFill>
                  <a:schemeClr val="lt1"/>
                </a:solidFill>
                <a:latin typeface="Garamond"/>
                <a:ea typeface="Garamond"/>
                <a:cs typeface="Garamond"/>
                <a:sym typeface="Garamond"/>
              </a:defRPr>
            </a:lvl8pPr>
            <a:lvl9pPr indent="-317500" lvl="8" marL="4114800" marR="0" rtl="0" algn="l">
              <a:lnSpc>
                <a:spcPct val="100000"/>
              </a:lnSpc>
              <a:spcBef>
                <a:spcPts val="500"/>
              </a:spcBef>
              <a:spcAft>
                <a:spcPts val="0"/>
              </a:spcAft>
              <a:buClr>
                <a:srgbClr val="FEFEFE"/>
              </a:buClr>
              <a:buSzPts val="1400"/>
              <a:buFont typeface="Garamond"/>
              <a:buChar char="◦"/>
              <a:defRPr b="0" i="0" sz="1400" u="none" cap="none" strike="noStrike">
                <a:solidFill>
                  <a:schemeClr val="lt1"/>
                </a:solidFill>
                <a:latin typeface="Garamond"/>
                <a:ea typeface="Garamond"/>
                <a:cs typeface="Garamond"/>
                <a:sym typeface="Garamond"/>
              </a:defRPr>
            </a:lvl9pPr>
          </a:lstStyle>
          <a:p/>
        </p:txBody>
      </p:sp>
      <p:sp>
        <p:nvSpPr>
          <p:cNvPr id="190" name="Google Shape;190;p23"/>
          <p:cNvSpPr txBox="1"/>
          <p:nvPr>
            <p:ph idx="10" type="dt"/>
          </p:nvPr>
        </p:nvSpPr>
        <p:spPr>
          <a:xfrm>
            <a:off x="7256794" y="6035040"/>
            <a:ext cx="2893045" cy="365760"/>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1000" u="none" cap="none" strike="noStrike">
                <a:solidFill>
                  <a:srgbClr val="FEFEFE"/>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191" name="Google Shape;191;p23"/>
          <p:cNvSpPr txBox="1"/>
          <p:nvPr>
            <p:ph idx="11" type="ftr"/>
          </p:nvPr>
        </p:nvSpPr>
        <p:spPr>
          <a:xfrm>
            <a:off x="1066800" y="6035040"/>
            <a:ext cx="5816600" cy="36576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000" u="none" cap="none" strike="noStrike">
                <a:solidFill>
                  <a:srgbClr val="FEFEFE"/>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192" name="Google Shape;192;p23"/>
          <p:cNvSpPr txBox="1"/>
          <p:nvPr>
            <p:ph idx="12" type="sldNum"/>
          </p:nvPr>
        </p:nvSpPr>
        <p:spPr>
          <a:xfrm>
            <a:off x="10287000" y="6035040"/>
            <a:ext cx="838200" cy="36576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b="0" i="0" sz="1000" u="none" cap="none" strike="noStrike">
                <a:solidFill>
                  <a:srgbClr val="FEFEFE"/>
                </a:solidFill>
                <a:latin typeface="Garamond"/>
                <a:ea typeface="Garamond"/>
                <a:cs typeface="Garamond"/>
                <a:sym typeface="Garamond"/>
              </a:defRPr>
            </a:lvl1pPr>
            <a:lvl2pPr indent="0" lvl="1" marL="0" marR="0" rtl="0" algn="r">
              <a:spcBef>
                <a:spcPts val="0"/>
              </a:spcBef>
              <a:buNone/>
              <a:defRPr b="0" i="0" sz="1000" u="none" cap="none" strike="noStrike">
                <a:solidFill>
                  <a:srgbClr val="FEFEFE"/>
                </a:solidFill>
                <a:latin typeface="Garamond"/>
                <a:ea typeface="Garamond"/>
                <a:cs typeface="Garamond"/>
                <a:sym typeface="Garamond"/>
              </a:defRPr>
            </a:lvl2pPr>
            <a:lvl3pPr indent="0" lvl="2" marL="0" marR="0" rtl="0" algn="r">
              <a:spcBef>
                <a:spcPts val="0"/>
              </a:spcBef>
              <a:buNone/>
              <a:defRPr b="0" i="0" sz="1000" u="none" cap="none" strike="noStrike">
                <a:solidFill>
                  <a:srgbClr val="FEFEFE"/>
                </a:solidFill>
                <a:latin typeface="Garamond"/>
                <a:ea typeface="Garamond"/>
                <a:cs typeface="Garamond"/>
                <a:sym typeface="Garamond"/>
              </a:defRPr>
            </a:lvl3pPr>
            <a:lvl4pPr indent="0" lvl="3" marL="0" marR="0" rtl="0" algn="r">
              <a:spcBef>
                <a:spcPts val="0"/>
              </a:spcBef>
              <a:buNone/>
              <a:defRPr b="0" i="0" sz="1000" u="none" cap="none" strike="noStrike">
                <a:solidFill>
                  <a:srgbClr val="FEFEFE"/>
                </a:solidFill>
                <a:latin typeface="Garamond"/>
                <a:ea typeface="Garamond"/>
                <a:cs typeface="Garamond"/>
                <a:sym typeface="Garamond"/>
              </a:defRPr>
            </a:lvl4pPr>
            <a:lvl5pPr indent="0" lvl="4" marL="0" marR="0" rtl="0" algn="r">
              <a:spcBef>
                <a:spcPts val="0"/>
              </a:spcBef>
              <a:buNone/>
              <a:defRPr b="0" i="0" sz="1000" u="none" cap="none" strike="noStrike">
                <a:solidFill>
                  <a:srgbClr val="FEFEFE"/>
                </a:solidFill>
                <a:latin typeface="Garamond"/>
                <a:ea typeface="Garamond"/>
                <a:cs typeface="Garamond"/>
                <a:sym typeface="Garamond"/>
              </a:defRPr>
            </a:lvl5pPr>
            <a:lvl6pPr indent="0" lvl="5" marL="0" marR="0" rtl="0" algn="r">
              <a:spcBef>
                <a:spcPts val="0"/>
              </a:spcBef>
              <a:buNone/>
              <a:defRPr b="0" i="0" sz="1000" u="none" cap="none" strike="noStrike">
                <a:solidFill>
                  <a:srgbClr val="FEFEFE"/>
                </a:solidFill>
                <a:latin typeface="Garamond"/>
                <a:ea typeface="Garamond"/>
                <a:cs typeface="Garamond"/>
                <a:sym typeface="Garamond"/>
              </a:defRPr>
            </a:lvl6pPr>
            <a:lvl7pPr indent="0" lvl="6" marL="0" marR="0" rtl="0" algn="r">
              <a:spcBef>
                <a:spcPts val="0"/>
              </a:spcBef>
              <a:buNone/>
              <a:defRPr b="0" i="0" sz="1000" u="none" cap="none" strike="noStrike">
                <a:solidFill>
                  <a:srgbClr val="FEFEFE"/>
                </a:solidFill>
                <a:latin typeface="Garamond"/>
                <a:ea typeface="Garamond"/>
                <a:cs typeface="Garamond"/>
                <a:sym typeface="Garamond"/>
              </a:defRPr>
            </a:lvl7pPr>
            <a:lvl8pPr indent="0" lvl="7" marL="0" marR="0" rtl="0" algn="r">
              <a:spcBef>
                <a:spcPts val="0"/>
              </a:spcBef>
              <a:buNone/>
              <a:defRPr b="0" i="0" sz="1000" u="none" cap="none" strike="noStrike">
                <a:solidFill>
                  <a:srgbClr val="FEFEFE"/>
                </a:solidFill>
                <a:latin typeface="Garamond"/>
                <a:ea typeface="Garamond"/>
                <a:cs typeface="Garamond"/>
                <a:sym typeface="Garamond"/>
              </a:defRPr>
            </a:lvl8pPr>
            <a:lvl9pPr indent="0" lvl="8" marL="0" marR="0" rtl="0" algn="r">
              <a:spcBef>
                <a:spcPts val="0"/>
              </a:spcBef>
              <a:buNone/>
              <a:defRPr b="0" i="0" sz="1000" u="none" cap="none" strike="noStrike">
                <a:solidFill>
                  <a:srgbClr val="FEFEFE"/>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66" r:id="rId1"/>
    <p:sldLayoutId id="2147483667" r:id="rId2"/>
    <p:sldLayoutId id="2147483668" r:id="rId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2160">
          <p15:clr>
            <a:srgbClr val="A4A3A4"/>
          </p15:clr>
        </p15:guide>
        <p15:guide id="2" pos="3840">
          <p15:clr>
            <a:srgbClr val="A4A3A4"/>
          </p15:clr>
        </p15:guide>
        <p15:guide id="3" pos="240">
          <p15:clr>
            <a:srgbClr val="547EBF"/>
          </p15:clr>
        </p15:guide>
        <p15:guide id="4" orient="horz" pos="240">
          <p15:clr>
            <a:srgbClr val="547EBF"/>
          </p15:clr>
        </p15:guide>
        <p15:guide id="5" pos="7440">
          <p15:clr>
            <a:srgbClr val="547EBF"/>
          </p15:clr>
        </p15:guide>
        <p15:guide id="6" orient="horz" pos="4080">
          <p15:clr>
            <a:srgbClr val="547EBF"/>
          </p15:clr>
        </p15:guide>
        <p15:guide id="7" pos="3960">
          <p15:clr>
            <a:srgbClr val="547EBF"/>
          </p15:clr>
        </p15:guide>
        <p15:guide id="8" pos="3720">
          <p15:clr>
            <a:srgbClr val="547EBF"/>
          </p15:clr>
        </p15:guide>
        <p15:guide id="9" pos="2112">
          <p15:clr>
            <a:srgbClr val="547EBF"/>
          </p15:clr>
        </p15:guide>
        <p15:guide id="10" pos="1848">
          <p15:clr>
            <a:srgbClr val="547EBF"/>
          </p15:clr>
        </p15:guide>
        <p15:guide id="11" pos="5568">
          <p15:clr>
            <a:srgbClr val="547EBF"/>
          </p15:clr>
        </p15:guide>
        <p15:guide id="12" pos="5832">
          <p15:clr>
            <a:srgbClr val="547EBF"/>
          </p15:clr>
        </p15:guide>
        <p15:guide id="13" pos="4968">
          <p15:clr>
            <a:srgbClr val="9FCC3B"/>
          </p15:clr>
        </p15:guide>
        <p15:guide id="14" pos="5208">
          <p15:clr>
            <a:srgbClr val="9FCC3B"/>
          </p15:clr>
        </p15:guide>
        <p15:guide id="15" pos="2712">
          <p15:clr>
            <a:srgbClr val="9FCC3B"/>
          </p15:clr>
        </p15:guide>
        <p15:guide id="16" pos="2472">
          <p15:clr>
            <a:srgbClr val="9FCC3B"/>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1.xml"/><Relationship Id="rId3" Type="http://schemas.openxmlformats.org/officeDocument/2006/relationships/image" Target="../media/image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6.xml"/><Relationship Id="rId3" Type="http://schemas.openxmlformats.org/officeDocument/2006/relationships/image" Target="../media/image12.png"/><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8.xml"/><Relationship Id="rId3" Type="http://schemas.openxmlformats.org/officeDocument/2006/relationships/image" Target="../media/image13.png"/><Relationship Id="rId4" Type="http://schemas.openxmlformats.org/officeDocument/2006/relationships/hyperlink" Target="https://www.manojacharya.com/tallyqa.html" TargetMode="External"/><Relationship Id="rId5" Type="http://schemas.openxmlformats.org/officeDocument/2006/relationships/hyperlink" Target="https://cocodataset.org/#home"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9.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xml"/><Relationship Id="rId3"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7.jpg"/><Relationship Id="rId4" Type="http://schemas.openxmlformats.org/officeDocument/2006/relationships/image" Target="../media/image15.jpg"/><Relationship Id="rId5" Type="http://schemas.openxmlformats.org/officeDocument/2006/relationships/image" Target="../media/image8.jpg"/><Relationship Id="rId6" Type="http://schemas.openxmlformats.org/officeDocument/2006/relationships/image" Target="../media/image4.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7.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16.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1"/>
          <p:cNvSpPr txBox="1"/>
          <p:nvPr>
            <p:ph type="ctrTitle"/>
          </p:nvPr>
        </p:nvSpPr>
        <p:spPr>
          <a:xfrm>
            <a:off x="1629103" y="2244830"/>
            <a:ext cx="8933796" cy="2437232"/>
          </a:xfrm>
          <a:prstGeom prst="rect">
            <a:avLst/>
          </a:prstGeom>
          <a:noFill/>
          <a:ln>
            <a:noFill/>
          </a:ln>
        </p:spPr>
        <p:txBody>
          <a:bodyPr anchorCtr="0" anchor="ctr" bIns="45700" lIns="91425" spcFirstLastPara="1" rIns="91425" wrap="square" tIns="45700">
            <a:normAutofit/>
          </a:bodyPr>
          <a:lstStyle/>
          <a:p>
            <a:pPr indent="0" lvl="0" marL="0" rtl="0" algn="l">
              <a:lnSpc>
                <a:spcPct val="83000"/>
              </a:lnSpc>
              <a:spcBef>
                <a:spcPts val="0"/>
              </a:spcBef>
              <a:spcAft>
                <a:spcPts val="0"/>
              </a:spcAft>
              <a:buClr>
                <a:srgbClr val="262626"/>
              </a:buClr>
              <a:buSzPts val="6800"/>
              <a:buFont typeface="Garamond"/>
              <a:buNone/>
            </a:pPr>
            <a:r>
              <a:rPr lang="en-US"/>
              <a:t>Text to Image with Quantitative Embeddings  </a:t>
            </a:r>
            <a:endParaRPr/>
          </a:p>
        </p:txBody>
      </p:sp>
      <p:sp>
        <p:nvSpPr>
          <p:cNvPr id="230" name="Google Shape;230;p1"/>
          <p:cNvSpPr txBox="1"/>
          <p:nvPr>
            <p:ph idx="1" type="subTitle"/>
          </p:nvPr>
        </p:nvSpPr>
        <p:spPr>
          <a:xfrm>
            <a:off x="1489175" y="4682050"/>
            <a:ext cx="9189600" cy="457200"/>
          </a:xfrm>
          <a:prstGeom prst="rect">
            <a:avLst/>
          </a:prstGeom>
          <a:noFill/>
          <a:ln>
            <a:noFill/>
          </a:ln>
        </p:spPr>
        <p:txBody>
          <a:bodyPr anchorCtr="0" anchor="t" bIns="45700" lIns="91425" spcFirstLastPara="1" rIns="91425" wrap="square" tIns="45700">
            <a:noAutofit/>
          </a:bodyPr>
          <a:lstStyle/>
          <a:p>
            <a:pPr indent="0" lvl="0" marL="0" rtl="0" algn="just">
              <a:lnSpc>
                <a:spcPct val="115000"/>
              </a:lnSpc>
              <a:spcBef>
                <a:spcPts val="0"/>
              </a:spcBef>
              <a:spcAft>
                <a:spcPts val="0"/>
              </a:spcAft>
              <a:buClr>
                <a:schemeClr val="dk1"/>
              </a:buClr>
              <a:buSzPts val="1100"/>
              <a:buFont typeface="Arial"/>
              <a:buNone/>
            </a:pPr>
            <a:r>
              <a:rPr b="1" i="1" lang="en-US" sz="1600">
                <a:solidFill>
                  <a:schemeClr val="dk1"/>
                </a:solidFill>
                <a:latin typeface="Arial"/>
                <a:ea typeface="Arial"/>
                <a:cs typeface="Arial"/>
                <a:sym typeface="Arial"/>
              </a:rPr>
              <a:t>   Ankit Kothari;  Sandeep Polavarapu Venkata Naga;  Abhishek Kotcharlakota;  Isha Asalla</a:t>
            </a:r>
            <a:endParaRPr b="1" sz="23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9"/>
          <p:cNvSpPr txBox="1"/>
          <p:nvPr>
            <p:ph type="title"/>
          </p:nvPr>
        </p:nvSpPr>
        <p:spPr>
          <a:xfrm>
            <a:off x="1066800" y="642594"/>
            <a:ext cx="10058400" cy="1371600"/>
          </a:xfrm>
          <a:prstGeom prst="rect">
            <a:avLst/>
          </a:prstGeom>
          <a:solidFill>
            <a:schemeClr val="lt1"/>
          </a:solid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62626"/>
              </a:buClr>
              <a:buSzPts val="4800"/>
              <a:buFont typeface="Garamond"/>
              <a:buNone/>
            </a:pPr>
            <a:r>
              <a:rPr lang="en-US"/>
              <a:t>Text Embeddings</a:t>
            </a:r>
            <a:endParaRPr/>
          </a:p>
        </p:txBody>
      </p:sp>
      <p:sp>
        <p:nvSpPr>
          <p:cNvPr id="344" name="Google Shape;344;p9"/>
          <p:cNvSpPr txBox="1"/>
          <p:nvPr>
            <p:ph idx="1" type="body"/>
          </p:nvPr>
        </p:nvSpPr>
        <p:spPr>
          <a:xfrm>
            <a:off x="1069848" y="2074334"/>
            <a:ext cx="4663440" cy="640080"/>
          </a:xfrm>
          <a:prstGeom prst="rect">
            <a:avLst/>
          </a:prstGeom>
          <a:noFill/>
          <a:ln>
            <a:noFill/>
          </a:ln>
        </p:spPr>
        <p:txBody>
          <a:bodyPr anchorCtr="0" anchor="ctr" bIns="45700" lIns="91425" spcFirstLastPara="1" rIns="91425" wrap="square" tIns="45700">
            <a:normAutofit fontScale="85000"/>
          </a:bodyPr>
          <a:lstStyle/>
          <a:p>
            <a:pPr indent="0" lvl="0" marL="0" rtl="0" algn="l">
              <a:lnSpc>
                <a:spcPct val="100000"/>
              </a:lnSpc>
              <a:spcBef>
                <a:spcPts val="0"/>
              </a:spcBef>
              <a:spcAft>
                <a:spcPts val="0"/>
              </a:spcAft>
              <a:buSzPct val="73076"/>
              <a:buNone/>
            </a:pPr>
            <a:r>
              <a:rPr lang="en-US" sz="2600">
                <a:latin typeface="Roboto Mono"/>
                <a:ea typeface="Roboto Mono"/>
                <a:cs typeface="Roboto Mono"/>
                <a:sym typeface="Roboto Mono"/>
              </a:rPr>
              <a:t>How are we generating it?</a:t>
            </a:r>
            <a:endParaRPr sz="2600">
              <a:latin typeface="Roboto Mono"/>
              <a:ea typeface="Roboto Mono"/>
              <a:cs typeface="Roboto Mono"/>
              <a:sym typeface="Roboto Mono"/>
            </a:endParaRPr>
          </a:p>
        </p:txBody>
      </p:sp>
      <p:sp>
        <p:nvSpPr>
          <p:cNvPr id="345" name="Google Shape;345;p9"/>
          <p:cNvSpPr txBox="1"/>
          <p:nvPr>
            <p:ph idx="3" type="body"/>
          </p:nvPr>
        </p:nvSpPr>
        <p:spPr>
          <a:xfrm>
            <a:off x="7007362" y="2074334"/>
            <a:ext cx="4663500" cy="640200"/>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SzPts val="1900"/>
              <a:buNone/>
            </a:pPr>
            <a:r>
              <a:rPr lang="en-US">
                <a:latin typeface="Roboto Mono"/>
                <a:ea typeface="Roboto Mono"/>
                <a:cs typeface="Roboto Mono"/>
                <a:sym typeface="Roboto Mono"/>
              </a:rPr>
              <a:t>How are we using it?</a:t>
            </a:r>
            <a:endParaRPr>
              <a:latin typeface="Roboto Mono"/>
              <a:ea typeface="Roboto Mono"/>
              <a:cs typeface="Roboto Mono"/>
              <a:sym typeface="Roboto Mono"/>
            </a:endParaRPr>
          </a:p>
        </p:txBody>
      </p:sp>
      <p:sp>
        <p:nvSpPr>
          <p:cNvPr id="346" name="Google Shape;346;p9"/>
          <p:cNvSpPr txBox="1"/>
          <p:nvPr>
            <p:ph idx="11" type="ftr"/>
          </p:nvPr>
        </p:nvSpPr>
        <p:spPr>
          <a:xfrm>
            <a:off x="1066800" y="6035040"/>
            <a:ext cx="5816600" cy="36576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Sample Footer Text</a:t>
            </a:r>
            <a:endParaRPr/>
          </a:p>
        </p:txBody>
      </p:sp>
      <p:sp>
        <p:nvSpPr>
          <p:cNvPr id="347" name="Google Shape;347;p9"/>
          <p:cNvSpPr txBox="1"/>
          <p:nvPr>
            <p:ph idx="10" type="dt"/>
          </p:nvPr>
        </p:nvSpPr>
        <p:spPr>
          <a:xfrm>
            <a:off x="7256794" y="6035040"/>
            <a:ext cx="2893045" cy="36576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lang="en-US"/>
              <a:t>20XX</a:t>
            </a:r>
            <a:endParaRPr/>
          </a:p>
        </p:txBody>
      </p:sp>
      <p:sp>
        <p:nvSpPr>
          <p:cNvPr id="348" name="Google Shape;348;p9"/>
          <p:cNvSpPr txBox="1"/>
          <p:nvPr>
            <p:ph idx="12" type="sldNum"/>
          </p:nvPr>
        </p:nvSpPr>
        <p:spPr>
          <a:xfrm>
            <a:off x="10287000" y="6035040"/>
            <a:ext cx="838200" cy="36576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49" name="Google Shape;349;p9"/>
          <p:cNvSpPr txBox="1"/>
          <p:nvPr/>
        </p:nvSpPr>
        <p:spPr>
          <a:xfrm>
            <a:off x="1311750" y="2581375"/>
            <a:ext cx="4838700" cy="5725800"/>
          </a:xfrm>
          <a:prstGeom prst="rect">
            <a:avLst/>
          </a:prstGeom>
          <a:noFill/>
          <a:ln>
            <a:noFill/>
          </a:ln>
        </p:spPr>
        <p:txBody>
          <a:bodyPr anchorCtr="0" anchor="t" bIns="91425" lIns="91425" spcFirstLastPara="1" rIns="91425" wrap="square" tIns="91425">
            <a:spAutoFit/>
          </a:bodyPr>
          <a:lstStyle/>
          <a:p>
            <a:pPr indent="-349250" lvl="0" marL="457200" rtl="0" algn="l">
              <a:spcBef>
                <a:spcPts val="0"/>
              </a:spcBef>
              <a:spcAft>
                <a:spcPts val="0"/>
              </a:spcAft>
              <a:buSzPts val="1900"/>
              <a:buFont typeface="Garamond"/>
              <a:buAutoNum type="arabicPeriod"/>
            </a:pPr>
            <a:r>
              <a:rPr lang="en-US" sz="1900">
                <a:latin typeface="Calibri"/>
                <a:ea typeface="Calibri"/>
                <a:cs typeface="Calibri"/>
                <a:sym typeface="Calibri"/>
              </a:rPr>
              <a:t>The prompt for the image is </a:t>
            </a:r>
            <a:r>
              <a:rPr b="1" lang="en-US" sz="1900">
                <a:latin typeface="Calibri"/>
                <a:ea typeface="Calibri"/>
                <a:cs typeface="Calibri"/>
                <a:sym typeface="Calibri"/>
              </a:rPr>
              <a:t>Input 1</a:t>
            </a:r>
            <a:endParaRPr b="1" sz="1900">
              <a:latin typeface="Calibri"/>
              <a:ea typeface="Calibri"/>
              <a:cs typeface="Calibri"/>
              <a:sym typeface="Calibri"/>
            </a:endParaRPr>
          </a:p>
          <a:p>
            <a:pPr indent="-349250" lvl="0" marL="457200" rtl="0" algn="l">
              <a:spcBef>
                <a:spcPts val="0"/>
              </a:spcBef>
              <a:spcAft>
                <a:spcPts val="0"/>
              </a:spcAft>
              <a:buSzPts val="1900"/>
              <a:buFont typeface="Garamond"/>
              <a:buAutoNum type="arabicPeriod"/>
            </a:pPr>
            <a:r>
              <a:rPr lang="en-US" sz="1900">
                <a:latin typeface="Calibri"/>
                <a:ea typeface="Calibri"/>
                <a:cs typeface="Calibri"/>
                <a:sym typeface="Calibri"/>
              </a:rPr>
              <a:t>The count of animal in this case along with animal name is </a:t>
            </a:r>
            <a:r>
              <a:rPr b="1" lang="en-US" sz="1900">
                <a:latin typeface="Calibri"/>
                <a:ea typeface="Calibri"/>
                <a:cs typeface="Calibri"/>
                <a:sym typeface="Calibri"/>
              </a:rPr>
              <a:t>Input 2</a:t>
            </a:r>
            <a:endParaRPr b="1" sz="1900">
              <a:latin typeface="Calibri"/>
              <a:ea typeface="Calibri"/>
              <a:cs typeface="Calibri"/>
              <a:sym typeface="Calibri"/>
            </a:endParaRPr>
          </a:p>
          <a:p>
            <a:pPr indent="-317500" lvl="0" marL="457200" rtl="0" algn="l">
              <a:spcBef>
                <a:spcPts val="0"/>
              </a:spcBef>
              <a:spcAft>
                <a:spcPts val="0"/>
              </a:spcAft>
              <a:buSzPts val="1400"/>
              <a:buFont typeface="Garamond"/>
              <a:buAutoNum type="arabicPeriod"/>
            </a:pPr>
            <a:r>
              <a:rPr lang="en-US" sz="1900">
                <a:latin typeface="Calibri"/>
                <a:ea typeface="Calibri"/>
                <a:cs typeface="Calibri"/>
                <a:sym typeface="Calibri"/>
              </a:rPr>
              <a:t>That is passed into the Encoder Only Model </a:t>
            </a:r>
            <a:r>
              <a:rPr b="1" i="1" lang="en-US" sz="1900" u="sng">
                <a:latin typeface="Calibri"/>
                <a:ea typeface="Calibri"/>
                <a:cs typeface="Calibri"/>
                <a:sym typeface="Calibri"/>
              </a:rPr>
              <a:t>“</a:t>
            </a:r>
            <a:r>
              <a:rPr b="1" i="1" lang="en-US" sz="1600" u="sng">
                <a:solidFill>
                  <a:schemeClr val="dk1"/>
                </a:solidFill>
                <a:latin typeface="Calibri"/>
                <a:ea typeface="Calibri"/>
                <a:cs typeface="Calibri"/>
                <a:sym typeface="Calibri"/>
              </a:rPr>
              <a:t>all-MiniLM-L6-v2”</a:t>
            </a:r>
            <a:r>
              <a:rPr lang="en-US" sz="1600">
                <a:solidFill>
                  <a:schemeClr val="dk1"/>
                </a:solidFill>
                <a:latin typeface="Calibri"/>
                <a:ea typeface="Calibri"/>
                <a:cs typeface="Calibri"/>
                <a:sym typeface="Calibri"/>
              </a:rPr>
              <a:t>  a</a:t>
            </a:r>
            <a:r>
              <a:rPr lang="en-US" sz="1700">
                <a:solidFill>
                  <a:schemeClr val="dk1"/>
                </a:solidFill>
                <a:latin typeface="Calibri"/>
                <a:ea typeface="Calibri"/>
                <a:cs typeface="Calibri"/>
                <a:sym typeface="Calibri"/>
              </a:rPr>
              <a:t>nd the last Hidden State is extracted from the Body of the transformer Model.</a:t>
            </a:r>
            <a:endParaRPr sz="1700">
              <a:solidFill>
                <a:schemeClr val="dk1"/>
              </a:solidFill>
              <a:latin typeface="Calibri"/>
              <a:ea typeface="Calibri"/>
              <a:cs typeface="Calibri"/>
              <a:sym typeface="Calibri"/>
            </a:endParaRPr>
          </a:p>
          <a:p>
            <a:pPr indent="-336550" lvl="0" marL="457200" rtl="0" algn="l">
              <a:spcBef>
                <a:spcPts val="0"/>
              </a:spcBef>
              <a:spcAft>
                <a:spcPts val="0"/>
              </a:spcAft>
              <a:buClr>
                <a:schemeClr val="dk1"/>
              </a:buClr>
              <a:buSzPts val="1700"/>
              <a:buFont typeface="Calibri"/>
              <a:buAutoNum type="arabicPeriod"/>
            </a:pPr>
            <a:r>
              <a:rPr lang="en-US" sz="1700">
                <a:solidFill>
                  <a:schemeClr val="dk1"/>
                </a:solidFill>
                <a:latin typeface="Calibri"/>
                <a:ea typeface="Calibri"/>
                <a:cs typeface="Calibri"/>
                <a:sym typeface="Calibri"/>
              </a:rPr>
              <a:t>For example in the </a:t>
            </a:r>
            <a:endParaRPr sz="1700">
              <a:solidFill>
                <a:schemeClr val="dk1"/>
              </a:solidFill>
              <a:latin typeface="Calibri"/>
              <a:ea typeface="Calibri"/>
              <a:cs typeface="Calibri"/>
              <a:sym typeface="Calibri"/>
            </a:endParaRPr>
          </a:p>
          <a:p>
            <a:pPr indent="-336550" lvl="1" marL="914400" rtl="0" algn="l">
              <a:spcBef>
                <a:spcPts val="0"/>
              </a:spcBef>
              <a:spcAft>
                <a:spcPts val="0"/>
              </a:spcAft>
              <a:buClr>
                <a:schemeClr val="dk1"/>
              </a:buClr>
              <a:buSzPts val="1700"/>
              <a:buFont typeface="Calibri"/>
              <a:buAutoNum type="alphaLcPeriod"/>
            </a:pPr>
            <a:r>
              <a:rPr lang="en-US" sz="1700">
                <a:solidFill>
                  <a:schemeClr val="dk1"/>
                </a:solidFill>
                <a:latin typeface="Calibri"/>
                <a:ea typeface="Calibri"/>
                <a:cs typeface="Calibri"/>
                <a:sym typeface="Calibri"/>
              </a:rPr>
              <a:t>Prompt can be: “ a group of dogs”</a:t>
            </a:r>
            <a:endParaRPr sz="1700">
              <a:solidFill>
                <a:schemeClr val="dk1"/>
              </a:solidFill>
              <a:latin typeface="Calibri"/>
              <a:ea typeface="Calibri"/>
              <a:cs typeface="Calibri"/>
              <a:sym typeface="Calibri"/>
            </a:endParaRPr>
          </a:p>
          <a:p>
            <a:pPr indent="-336550" lvl="1" marL="914400" rtl="0" algn="l">
              <a:spcBef>
                <a:spcPts val="0"/>
              </a:spcBef>
              <a:spcAft>
                <a:spcPts val="0"/>
              </a:spcAft>
              <a:buClr>
                <a:schemeClr val="dk1"/>
              </a:buClr>
              <a:buSzPts val="1700"/>
              <a:buFont typeface="Calibri"/>
              <a:buAutoNum type="alphaLcPeriod"/>
            </a:pPr>
            <a:r>
              <a:rPr lang="en-US" sz="1700">
                <a:solidFill>
                  <a:schemeClr val="dk1"/>
                </a:solidFill>
                <a:latin typeface="Calibri"/>
                <a:ea typeface="Calibri"/>
                <a:cs typeface="Calibri"/>
                <a:sym typeface="Calibri"/>
              </a:rPr>
              <a:t>Numeric part “ “Two dogs” (Two comes from Tally QA.</a:t>
            </a:r>
            <a:endParaRPr sz="1700">
              <a:solidFill>
                <a:schemeClr val="dk1"/>
              </a:solidFill>
              <a:latin typeface="Calibri"/>
              <a:ea typeface="Calibri"/>
              <a:cs typeface="Calibri"/>
              <a:sym typeface="Calibri"/>
            </a:endParaRPr>
          </a:p>
          <a:p>
            <a:pPr indent="-336550" lvl="1" marL="914400" rtl="0" algn="l">
              <a:spcBef>
                <a:spcPts val="0"/>
              </a:spcBef>
              <a:spcAft>
                <a:spcPts val="0"/>
              </a:spcAft>
              <a:buClr>
                <a:schemeClr val="dk1"/>
              </a:buClr>
              <a:buSzPts val="1700"/>
              <a:buFont typeface="Calibri"/>
              <a:buAutoNum type="alphaLcPeriod"/>
            </a:pPr>
            <a:r>
              <a:rPr lang="en-US" sz="1700">
                <a:solidFill>
                  <a:schemeClr val="dk1"/>
                </a:solidFill>
                <a:latin typeface="Calibri"/>
                <a:ea typeface="Calibri"/>
                <a:cs typeface="Calibri"/>
                <a:sym typeface="Calibri"/>
              </a:rPr>
              <a:t>model(prompt, numeric_part)</a:t>
            </a:r>
            <a:endParaRPr sz="1700">
              <a:solidFill>
                <a:schemeClr val="dk1"/>
              </a:solidFill>
              <a:latin typeface="Calibri"/>
              <a:ea typeface="Calibri"/>
              <a:cs typeface="Calibri"/>
              <a:sym typeface="Calibri"/>
            </a:endParaRPr>
          </a:p>
          <a:p>
            <a:pPr indent="-336550" lvl="1" marL="914400" rtl="0" algn="l">
              <a:spcBef>
                <a:spcPts val="0"/>
              </a:spcBef>
              <a:spcAft>
                <a:spcPts val="0"/>
              </a:spcAft>
              <a:buClr>
                <a:schemeClr val="dk1"/>
              </a:buClr>
              <a:buSzPts val="1700"/>
              <a:buFont typeface="Calibri"/>
              <a:buAutoNum type="alphaLcPeriod"/>
            </a:pPr>
            <a:r>
              <a:rPr lang="en-US" sz="1700">
                <a:solidFill>
                  <a:schemeClr val="dk1"/>
                </a:solidFill>
                <a:latin typeface="Calibri"/>
                <a:ea typeface="Calibri"/>
                <a:cs typeface="Calibri"/>
                <a:sym typeface="Calibri"/>
              </a:rPr>
              <a:t>The output is a dense </a:t>
            </a:r>
            <a:r>
              <a:rPr lang="en-US" sz="1700">
                <a:solidFill>
                  <a:schemeClr val="dk1"/>
                </a:solidFill>
                <a:latin typeface="Calibri"/>
                <a:ea typeface="Calibri"/>
                <a:cs typeface="Calibri"/>
                <a:sym typeface="Calibri"/>
              </a:rPr>
              <a:t>representation</a:t>
            </a:r>
            <a:r>
              <a:rPr lang="en-US" sz="1700">
                <a:solidFill>
                  <a:schemeClr val="dk1"/>
                </a:solidFill>
                <a:latin typeface="Calibri"/>
                <a:ea typeface="Calibri"/>
                <a:cs typeface="Calibri"/>
                <a:sym typeface="Calibri"/>
              </a:rPr>
              <a:t> with an embedding size of 384</a:t>
            </a:r>
            <a:endParaRPr sz="1700">
              <a:solidFill>
                <a:schemeClr val="dk1"/>
              </a:solidFill>
              <a:latin typeface="Calibri"/>
              <a:ea typeface="Calibri"/>
              <a:cs typeface="Calibri"/>
              <a:sym typeface="Calibri"/>
            </a:endParaRPr>
          </a:p>
          <a:p>
            <a:pPr indent="0" lvl="0" marL="0" rtl="0" algn="l">
              <a:spcBef>
                <a:spcPts val="0"/>
              </a:spcBef>
              <a:spcAft>
                <a:spcPts val="0"/>
              </a:spcAft>
              <a:buNone/>
            </a:pPr>
            <a:r>
              <a:t/>
            </a:r>
            <a:endParaRPr>
              <a:latin typeface="Garamond"/>
              <a:ea typeface="Garamond"/>
              <a:cs typeface="Garamond"/>
              <a:sym typeface="Garamond"/>
            </a:endParaRPr>
          </a:p>
          <a:p>
            <a:pPr indent="0" lvl="0" marL="0" rtl="0" algn="l">
              <a:spcBef>
                <a:spcPts val="0"/>
              </a:spcBef>
              <a:spcAft>
                <a:spcPts val="0"/>
              </a:spcAft>
              <a:buNone/>
            </a:pPr>
            <a:r>
              <a:t/>
            </a:r>
            <a:endParaRPr>
              <a:latin typeface="Garamond"/>
              <a:ea typeface="Garamond"/>
              <a:cs typeface="Garamond"/>
              <a:sym typeface="Garamond"/>
            </a:endParaRPr>
          </a:p>
          <a:p>
            <a:pPr indent="0" lvl="0" marL="0" rtl="0" algn="l">
              <a:spcBef>
                <a:spcPts val="0"/>
              </a:spcBef>
              <a:spcAft>
                <a:spcPts val="0"/>
              </a:spcAft>
              <a:buNone/>
            </a:pPr>
            <a:r>
              <a:t/>
            </a:r>
            <a:endParaRPr>
              <a:latin typeface="Garamond"/>
              <a:ea typeface="Garamond"/>
              <a:cs typeface="Garamond"/>
              <a:sym typeface="Garamond"/>
            </a:endParaRPr>
          </a:p>
          <a:p>
            <a:pPr indent="0" lvl="0" marL="0" rtl="0" algn="l">
              <a:spcBef>
                <a:spcPts val="0"/>
              </a:spcBef>
              <a:spcAft>
                <a:spcPts val="0"/>
              </a:spcAft>
              <a:buNone/>
            </a:pPr>
            <a:r>
              <a:t/>
            </a:r>
            <a:endParaRPr>
              <a:latin typeface="Garamond"/>
              <a:ea typeface="Garamond"/>
              <a:cs typeface="Garamond"/>
              <a:sym typeface="Garamond"/>
            </a:endParaRPr>
          </a:p>
          <a:p>
            <a:pPr indent="0" lvl="0" marL="0" rtl="0" algn="l">
              <a:spcBef>
                <a:spcPts val="0"/>
              </a:spcBef>
              <a:spcAft>
                <a:spcPts val="0"/>
              </a:spcAft>
              <a:buNone/>
            </a:pPr>
            <a:r>
              <a:t/>
            </a:r>
            <a:endParaRPr>
              <a:latin typeface="Garamond"/>
              <a:ea typeface="Garamond"/>
              <a:cs typeface="Garamond"/>
              <a:sym typeface="Garamond"/>
            </a:endParaRPr>
          </a:p>
          <a:p>
            <a:pPr indent="0" lvl="0" marL="0" rtl="0" algn="l">
              <a:spcBef>
                <a:spcPts val="0"/>
              </a:spcBef>
              <a:spcAft>
                <a:spcPts val="0"/>
              </a:spcAft>
              <a:buNone/>
            </a:pPr>
            <a:r>
              <a:t/>
            </a:r>
            <a:endParaRPr>
              <a:latin typeface="Garamond"/>
              <a:ea typeface="Garamond"/>
              <a:cs typeface="Garamond"/>
              <a:sym typeface="Garamond"/>
            </a:endParaRPr>
          </a:p>
          <a:p>
            <a:pPr indent="0" lvl="0" marL="0" rtl="0" algn="l">
              <a:spcBef>
                <a:spcPts val="0"/>
              </a:spcBef>
              <a:spcAft>
                <a:spcPts val="0"/>
              </a:spcAft>
              <a:buNone/>
            </a:pPr>
            <a:r>
              <a:t/>
            </a:r>
            <a:endParaRPr>
              <a:latin typeface="Garamond"/>
              <a:ea typeface="Garamond"/>
              <a:cs typeface="Garamond"/>
              <a:sym typeface="Garamond"/>
            </a:endParaRPr>
          </a:p>
          <a:p>
            <a:pPr indent="0" lvl="0" marL="0" rtl="0" algn="l">
              <a:spcBef>
                <a:spcPts val="0"/>
              </a:spcBef>
              <a:spcAft>
                <a:spcPts val="0"/>
              </a:spcAft>
              <a:buNone/>
            </a:pPr>
            <a:r>
              <a:t/>
            </a:r>
            <a:endParaRPr>
              <a:latin typeface="Garamond"/>
              <a:ea typeface="Garamond"/>
              <a:cs typeface="Garamond"/>
              <a:sym typeface="Garamond"/>
            </a:endParaRPr>
          </a:p>
        </p:txBody>
      </p:sp>
      <p:sp>
        <p:nvSpPr>
          <p:cNvPr id="350" name="Google Shape;350;p9"/>
          <p:cNvSpPr txBox="1"/>
          <p:nvPr/>
        </p:nvSpPr>
        <p:spPr>
          <a:xfrm>
            <a:off x="6422700" y="2581375"/>
            <a:ext cx="4112400" cy="19395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Garamond"/>
              <a:buAutoNum type="arabicPeriod"/>
            </a:pPr>
            <a:r>
              <a:rPr lang="en-US" sz="1900">
                <a:latin typeface="Calibri"/>
                <a:ea typeface="Calibri"/>
                <a:cs typeface="Calibri"/>
                <a:sym typeface="Calibri"/>
              </a:rPr>
              <a:t>For the generator its concatenated with the noise and send the input tensor to a CNN model</a:t>
            </a:r>
            <a:endParaRPr sz="1900">
              <a:latin typeface="Calibri"/>
              <a:ea typeface="Calibri"/>
              <a:cs typeface="Calibri"/>
              <a:sym typeface="Calibri"/>
            </a:endParaRPr>
          </a:p>
          <a:p>
            <a:pPr indent="-317500" lvl="0" marL="457200" rtl="0" algn="l">
              <a:spcBef>
                <a:spcPts val="0"/>
              </a:spcBef>
              <a:spcAft>
                <a:spcPts val="0"/>
              </a:spcAft>
              <a:buSzPts val="1400"/>
              <a:buFont typeface="Garamond"/>
              <a:buAutoNum type="arabicPeriod"/>
            </a:pPr>
            <a:r>
              <a:rPr lang="en-US" sz="1900">
                <a:latin typeface="Calibri"/>
                <a:ea typeface="Calibri"/>
                <a:cs typeface="Calibri"/>
                <a:sym typeface="Calibri"/>
              </a:rPr>
              <a:t>For discriminator we conca image and text embedding and send to a CNN model </a:t>
            </a:r>
            <a:endParaRPr sz="1900">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4" name="Shape 354"/>
        <p:cNvGrpSpPr/>
        <p:nvPr/>
      </p:nvGrpSpPr>
      <p:grpSpPr>
        <a:xfrm>
          <a:off x="0" y="0"/>
          <a:ext cx="0" cy="0"/>
          <a:chOff x="0" y="0"/>
          <a:chExt cx="0" cy="0"/>
        </a:xfrm>
      </p:grpSpPr>
      <p:pic>
        <p:nvPicPr>
          <p:cNvPr id="355" name="Google Shape;355;p11"/>
          <p:cNvPicPr preferRelativeResize="0"/>
          <p:nvPr/>
        </p:nvPicPr>
        <p:blipFill rotWithShape="1">
          <a:blip r:embed="rId3">
            <a:alphaModFix/>
          </a:blip>
          <a:srcRect b="282" l="0" r="-1" t="0"/>
          <a:stretch/>
        </p:blipFill>
        <p:spPr>
          <a:xfrm>
            <a:off x="20" y="-22"/>
            <a:ext cx="12191977" cy="6858022"/>
          </a:xfrm>
          <a:prstGeom prst="rect">
            <a:avLst/>
          </a:prstGeom>
          <a:noFill/>
          <a:ln>
            <a:noFill/>
          </a:ln>
        </p:spPr>
      </p:pic>
      <p:sp>
        <p:nvSpPr>
          <p:cNvPr id="356" name="Google Shape;356;p11"/>
          <p:cNvSpPr txBox="1"/>
          <p:nvPr>
            <p:ph type="title"/>
          </p:nvPr>
        </p:nvSpPr>
        <p:spPr>
          <a:xfrm>
            <a:off x="643475" y="643475"/>
            <a:ext cx="5643000" cy="3569100"/>
          </a:xfrm>
          <a:prstGeom prst="rect">
            <a:avLst/>
          </a:prstGeom>
          <a:noFill/>
          <a:ln>
            <a:noFill/>
          </a:ln>
        </p:spPr>
        <p:txBody>
          <a:bodyPr anchorCtr="0" anchor="t" bIns="45700" lIns="91425" spcFirstLastPara="1" rIns="91425" wrap="square" tIns="45700">
            <a:normAutofit/>
          </a:bodyPr>
          <a:lstStyle/>
          <a:p>
            <a:pPr indent="0" lvl="0" marL="0" rtl="0" algn="l">
              <a:lnSpc>
                <a:spcPct val="83000"/>
              </a:lnSpc>
              <a:spcBef>
                <a:spcPts val="0"/>
              </a:spcBef>
              <a:spcAft>
                <a:spcPts val="0"/>
              </a:spcAft>
              <a:buClr>
                <a:schemeClr val="dk1"/>
              </a:buClr>
              <a:buSzPts val="5600"/>
              <a:buFont typeface="Garamond"/>
              <a:buNone/>
            </a:pPr>
            <a:r>
              <a:rPr lang="en-US" sz="5600" cap="none">
                <a:solidFill>
                  <a:schemeClr val="dk1"/>
                </a:solidFill>
              </a:rPr>
              <a:t>MODEL ARCHITECTURE</a:t>
            </a:r>
            <a:endParaRPr/>
          </a:p>
        </p:txBody>
      </p:sp>
      <p:sp>
        <p:nvSpPr>
          <p:cNvPr id="357" name="Google Shape;357;p11"/>
          <p:cNvSpPr txBox="1"/>
          <p:nvPr>
            <p:ph idx="10" type="dt"/>
          </p:nvPr>
        </p:nvSpPr>
        <p:spPr>
          <a:xfrm>
            <a:off x="9994392" y="5852160"/>
            <a:ext cx="1014984" cy="365125"/>
          </a:xfrm>
          <a:prstGeom prst="rect">
            <a:avLst/>
          </a:prstGeom>
          <a:noFill/>
          <a:ln>
            <a:noFill/>
          </a:ln>
        </p:spPr>
        <p:txBody>
          <a:bodyPr anchorCtr="0" anchor="b" bIns="45700" lIns="91425" spcFirstLastPara="1" rIns="91425" wrap="square" tIns="45700">
            <a:normAutofit/>
          </a:bodyPr>
          <a:lstStyle/>
          <a:p>
            <a:pPr indent="0" lvl="0" marL="0" rtl="0" algn="r">
              <a:spcBef>
                <a:spcPts val="0"/>
              </a:spcBef>
              <a:spcAft>
                <a:spcPts val="0"/>
              </a:spcAft>
              <a:buNone/>
            </a:pPr>
            <a:r>
              <a:rPr lang="en-US" sz="1200"/>
              <a:t>20XX</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355"/>
                                        </p:tgtEl>
                                        <p:attrNameLst>
                                          <p:attrName>style.visibility</p:attrName>
                                        </p:attrNameLst>
                                      </p:cBhvr>
                                      <p:to>
                                        <p:strVal val="visible"/>
                                      </p:to>
                                    </p:set>
                                    <p:animEffect filter="fade" transition="in">
                                      <p:cBhvr>
                                        <p:cTn dur="5000"/>
                                        <p:tgtEl>
                                          <p:spTgt spid="35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p12"/>
          <p:cNvSpPr txBox="1"/>
          <p:nvPr>
            <p:ph type="title"/>
          </p:nvPr>
        </p:nvSpPr>
        <p:spPr>
          <a:xfrm>
            <a:off x="8458200" y="381000"/>
            <a:ext cx="3162000" cy="725100"/>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chemeClr val="dk1"/>
              </a:buClr>
              <a:buSzPts val="3200"/>
              <a:buFont typeface="Garamond"/>
              <a:buNone/>
            </a:pPr>
            <a:r>
              <a:rPr lang="en-US"/>
              <a:t>Proposed Model</a:t>
            </a:r>
            <a:endParaRPr/>
          </a:p>
        </p:txBody>
      </p:sp>
      <p:pic>
        <p:nvPicPr>
          <p:cNvPr id="363" name="Google Shape;363;p12"/>
          <p:cNvPicPr preferRelativeResize="0"/>
          <p:nvPr/>
        </p:nvPicPr>
        <p:blipFill>
          <a:blip r:embed="rId3">
            <a:alphaModFix/>
          </a:blip>
          <a:stretch>
            <a:fillRect/>
          </a:stretch>
        </p:blipFill>
        <p:spPr>
          <a:xfrm>
            <a:off x="152400" y="152400"/>
            <a:ext cx="7451945" cy="6553200"/>
          </a:xfrm>
          <a:prstGeom prst="rect">
            <a:avLst/>
          </a:prstGeom>
          <a:noFill/>
          <a:ln>
            <a:noFill/>
          </a:ln>
        </p:spPr>
      </p:pic>
      <p:sp>
        <p:nvSpPr>
          <p:cNvPr id="364" name="Google Shape;364;p12"/>
          <p:cNvSpPr txBox="1"/>
          <p:nvPr/>
        </p:nvSpPr>
        <p:spPr>
          <a:xfrm>
            <a:off x="8490900" y="1341225"/>
            <a:ext cx="3096600" cy="4894800"/>
          </a:xfrm>
          <a:prstGeom prst="rect">
            <a:avLst/>
          </a:prstGeom>
          <a:noFill/>
          <a:ln>
            <a:noFill/>
          </a:ln>
        </p:spPr>
        <p:txBody>
          <a:bodyPr anchorCtr="0" anchor="t" bIns="91425" lIns="91425" spcFirstLastPara="1" rIns="91425" wrap="square" tIns="91425">
            <a:spAutoFit/>
          </a:bodyPr>
          <a:lstStyle/>
          <a:p>
            <a:pPr indent="-336550" lvl="0" marL="457200" rtl="0" algn="l">
              <a:spcBef>
                <a:spcPts val="0"/>
              </a:spcBef>
              <a:spcAft>
                <a:spcPts val="0"/>
              </a:spcAft>
              <a:buSzPts val="1700"/>
              <a:buFont typeface="Garamond"/>
              <a:buChar char="●"/>
            </a:pPr>
            <a:r>
              <a:rPr lang="en-US" sz="1700">
                <a:latin typeface="Garamond"/>
                <a:ea typeface="Garamond"/>
                <a:cs typeface="Garamond"/>
                <a:sym typeface="Garamond"/>
              </a:rPr>
              <a:t>Extraction of Text Embeddings</a:t>
            </a:r>
            <a:endParaRPr sz="1700">
              <a:latin typeface="Garamond"/>
              <a:ea typeface="Garamond"/>
              <a:cs typeface="Garamond"/>
              <a:sym typeface="Garamond"/>
            </a:endParaRPr>
          </a:p>
          <a:p>
            <a:pPr indent="-336550" lvl="0" marL="457200" rtl="0" algn="l">
              <a:spcBef>
                <a:spcPts val="0"/>
              </a:spcBef>
              <a:spcAft>
                <a:spcPts val="0"/>
              </a:spcAft>
              <a:buSzPts val="1700"/>
              <a:buFont typeface="Garamond"/>
              <a:buChar char="●"/>
            </a:pPr>
            <a:r>
              <a:rPr lang="en-US" sz="1700">
                <a:latin typeface="Garamond"/>
                <a:ea typeface="Garamond"/>
                <a:cs typeface="Garamond"/>
                <a:sym typeface="Garamond"/>
              </a:rPr>
              <a:t>Feeding the text embeddings into the Generator and adding Noise as input</a:t>
            </a:r>
            <a:endParaRPr sz="1700">
              <a:latin typeface="Garamond"/>
              <a:ea typeface="Garamond"/>
              <a:cs typeface="Garamond"/>
              <a:sym typeface="Garamond"/>
            </a:endParaRPr>
          </a:p>
          <a:p>
            <a:pPr indent="-336550" lvl="0" marL="457200" rtl="0" algn="l">
              <a:spcBef>
                <a:spcPts val="0"/>
              </a:spcBef>
              <a:spcAft>
                <a:spcPts val="0"/>
              </a:spcAft>
              <a:buSzPts val="1700"/>
              <a:buFont typeface="Garamond"/>
              <a:buChar char="●"/>
            </a:pPr>
            <a:r>
              <a:rPr lang="en-US" sz="1700">
                <a:latin typeface="Garamond"/>
                <a:ea typeface="Garamond"/>
                <a:cs typeface="Garamond"/>
                <a:sym typeface="Garamond"/>
              </a:rPr>
              <a:t>Feeding the text embeddings into Discriminator with real/fake batches and CV object counter as input</a:t>
            </a:r>
            <a:endParaRPr sz="1700">
              <a:latin typeface="Garamond"/>
              <a:ea typeface="Garamond"/>
              <a:cs typeface="Garamond"/>
              <a:sym typeface="Garamond"/>
            </a:endParaRPr>
          </a:p>
          <a:p>
            <a:pPr indent="-336550" lvl="0" marL="457200" rtl="0" algn="l">
              <a:spcBef>
                <a:spcPts val="0"/>
              </a:spcBef>
              <a:spcAft>
                <a:spcPts val="0"/>
              </a:spcAft>
              <a:buSzPts val="1700"/>
              <a:buFont typeface="Garamond"/>
              <a:buChar char="●"/>
            </a:pPr>
            <a:r>
              <a:rPr lang="en-US" sz="1700">
                <a:latin typeface="Garamond"/>
                <a:ea typeface="Garamond"/>
                <a:cs typeface="Garamond"/>
                <a:sym typeface="Garamond"/>
              </a:rPr>
              <a:t>The Generator and Discriminator Loss are sent back through Generator and Discriminator respectively through backward </a:t>
            </a:r>
            <a:r>
              <a:rPr lang="en-US" sz="1700">
                <a:latin typeface="Garamond"/>
                <a:ea typeface="Garamond"/>
                <a:cs typeface="Garamond"/>
                <a:sym typeface="Garamond"/>
              </a:rPr>
              <a:t>Propagation</a:t>
            </a:r>
            <a:r>
              <a:rPr lang="en-US" sz="1700">
                <a:latin typeface="Garamond"/>
                <a:ea typeface="Garamond"/>
                <a:cs typeface="Garamond"/>
                <a:sym typeface="Garamond"/>
              </a:rPr>
              <a:t>.</a:t>
            </a:r>
            <a:endParaRPr sz="1700">
              <a:latin typeface="Garamond"/>
              <a:ea typeface="Garamond"/>
              <a:cs typeface="Garamond"/>
              <a:sym typeface="Garamond"/>
            </a:endParaRPr>
          </a:p>
          <a:p>
            <a:pPr indent="-336550" lvl="0" marL="457200" rtl="0" algn="l">
              <a:spcBef>
                <a:spcPts val="0"/>
              </a:spcBef>
              <a:spcAft>
                <a:spcPts val="0"/>
              </a:spcAft>
              <a:buSzPts val="1700"/>
              <a:buFont typeface="Garamond"/>
              <a:buChar char="●"/>
            </a:pPr>
            <a:r>
              <a:rPr lang="en-US" sz="1700">
                <a:latin typeface="Garamond"/>
                <a:ea typeface="Garamond"/>
                <a:cs typeface="Garamond"/>
                <a:sym typeface="Garamond"/>
              </a:rPr>
              <a:t>The Generator trains on the modified loss and produces fake images.</a:t>
            </a:r>
            <a:endParaRPr sz="1700">
              <a:latin typeface="Garamond"/>
              <a:ea typeface="Garamond"/>
              <a:cs typeface="Garamond"/>
              <a:sym typeface="Garamon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13"/>
          <p:cNvSpPr txBox="1"/>
          <p:nvPr>
            <p:ph type="title"/>
          </p:nvPr>
        </p:nvSpPr>
        <p:spPr>
          <a:xfrm>
            <a:off x="1243632" y="1067304"/>
            <a:ext cx="5068567" cy="130139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lt1"/>
              </a:buClr>
              <a:buSzPts val="4800"/>
              <a:buFont typeface="Garamond"/>
              <a:buNone/>
            </a:pPr>
            <a:r>
              <a:rPr lang="en-US"/>
              <a:t>CGAN</a:t>
            </a:r>
            <a:endParaRPr/>
          </a:p>
        </p:txBody>
      </p:sp>
      <p:sp>
        <p:nvSpPr>
          <p:cNvPr id="370" name="Google Shape;370;p13"/>
          <p:cNvSpPr txBox="1"/>
          <p:nvPr>
            <p:ph idx="1" type="subTitle"/>
          </p:nvPr>
        </p:nvSpPr>
        <p:spPr>
          <a:xfrm>
            <a:off x="1243633" y="3109652"/>
            <a:ext cx="5068567" cy="2395623"/>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SzPts val="1800"/>
              <a:buNone/>
            </a:pPr>
            <a:r>
              <a:rPr lang="en-US" sz="2000"/>
              <a:t>CGAN is implemented in two parts:</a:t>
            </a:r>
            <a:endParaRPr sz="2000"/>
          </a:p>
          <a:p>
            <a:pPr indent="0" lvl="0" marL="0" rtl="0" algn="ctr">
              <a:lnSpc>
                <a:spcPct val="100000"/>
              </a:lnSpc>
              <a:spcBef>
                <a:spcPts val="0"/>
              </a:spcBef>
              <a:spcAft>
                <a:spcPts val="0"/>
              </a:spcAft>
              <a:buSzPts val="1800"/>
              <a:buNone/>
            </a:pPr>
            <a:r>
              <a:rPr lang="en-US" sz="2000"/>
              <a:t>Discriminator</a:t>
            </a:r>
            <a:endParaRPr sz="2000"/>
          </a:p>
          <a:p>
            <a:pPr indent="0" lvl="0" marL="0" rtl="0" algn="ctr">
              <a:lnSpc>
                <a:spcPct val="100000"/>
              </a:lnSpc>
              <a:spcBef>
                <a:spcPts val="0"/>
              </a:spcBef>
              <a:spcAft>
                <a:spcPts val="0"/>
              </a:spcAft>
              <a:buSzPts val="1800"/>
              <a:buNone/>
            </a:pPr>
            <a:r>
              <a:rPr lang="en-US" sz="2000"/>
              <a:t>Generator</a:t>
            </a:r>
            <a:endParaRPr sz="2000"/>
          </a:p>
        </p:txBody>
      </p:sp>
      <p:sp>
        <p:nvSpPr>
          <p:cNvPr id="371" name="Google Shape;371;p13"/>
          <p:cNvSpPr txBox="1"/>
          <p:nvPr>
            <p:ph idx="4294967295" type="body"/>
          </p:nvPr>
        </p:nvSpPr>
        <p:spPr>
          <a:xfrm>
            <a:off x="7123400" y="646600"/>
            <a:ext cx="5068500" cy="2625600"/>
          </a:xfrm>
          <a:prstGeom prst="rect">
            <a:avLst/>
          </a:prstGeom>
          <a:solidFill>
            <a:schemeClr val="accent1"/>
          </a:solidFill>
          <a:ln>
            <a:noFill/>
          </a:ln>
        </p:spPr>
        <p:txBody>
          <a:bodyPr anchorCtr="0" anchor="t" bIns="45700" lIns="91425" spcFirstLastPara="1" rIns="91425" wrap="square" tIns="45700">
            <a:normAutofit fontScale="40000" lnSpcReduction="20000"/>
          </a:bodyPr>
          <a:lstStyle/>
          <a:p>
            <a:pPr indent="0" lvl="0" marL="0" rtl="0" algn="l">
              <a:lnSpc>
                <a:spcPct val="100000"/>
              </a:lnSpc>
              <a:spcBef>
                <a:spcPts val="0"/>
              </a:spcBef>
              <a:spcAft>
                <a:spcPts val="0"/>
              </a:spcAft>
              <a:buNone/>
            </a:pPr>
            <a:r>
              <a:rPr b="1" lang="en-US" sz="6200"/>
              <a:t>Discriminator:</a:t>
            </a:r>
            <a:endParaRPr b="1" sz="6200"/>
          </a:p>
          <a:p>
            <a:pPr indent="-201185" lvl="0" marL="182880" rtl="0" algn="l">
              <a:lnSpc>
                <a:spcPct val="115000"/>
              </a:lnSpc>
              <a:spcBef>
                <a:spcPts val="0"/>
              </a:spcBef>
              <a:spcAft>
                <a:spcPts val="0"/>
              </a:spcAft>
              <a:buSzPct val="126694"/>
              <a:buChar char="◦"/>
            </a:pPr>
            <a:r>
              <a:rPr lang="en-US" sz="4120">
                <a:latin typeface="Arial"/>
                <a:ea typeface="Arial"/>
                <a:cs typeface="Arial"/>
                <a:sym typeface="Arial"/>
              </a:rPr>
              <a:t>The discriminator takes the text embeddings and real/fake images as input.</a:t>
            </a:r>
            <a:endParaRPr sz="4120">
              <a:latin typeface="Arial"/>
              <a:ea typeface="Arial"/>
              <a:cs typeface="Arial"/>
              <a:sym typeface="Arial"/>
            </a:endParaRPr>
          </a:p>
          <a:p>
            <a:pPr indent="-201185" lvl="0" marL="182880" rtl="0" algn="l">
              <a:lnSpc>
                <a:spcPct val="115000"/>
              </a:lnSpc>
              <a:spcBef>
                <a:spcPts val="0"/>
              </a:spcBef>
              <a:spcAft>
                <a:spcPts val="0"/>
              </a:spcAft>
              <a:buSzPct val="126694"/>
              <a:buChar char="◦"/>
            </a:pPr>
            <a:r>
              <a:rPr lang="en-US" sz="4120">
                <a:latin typeface="Arial"/>
                <a:ea typeface="Arial"/>
                <a:cs typeface="Arial"/>
                <a:sym typeface="Arial"/>
              </a:rPr>
              <a:t> The expectation of the discriminator is that it must be able to not only identify real images from fake ones, but also identify how well the images are related to the text.</a:t>
            </a:r>
            <a:endParaRPr sz="4120">
              <a:latin typeface="Arial"/>
              <a:ea typeface="Arial"/>
              <a:cs typeface="Arial"/>
              <a:sym typeface="Arial"/>
            </a:endParaRPr>
          </a:p>
          <a:p>
            <a:pPr indent="-201185" lvl="0" marL="182880" rtl="0" algn="l">
              <a:lnSpc>
                <a:spcPct val="115000"/>
              </a:lnSpc>
              <a:spcBef>
                <a:spcPts val="0"/>
              </a:spcBef>
              <a:spcAft>
                <a:spcPts val="0"/>
              </a:spcAft>
              <a:buSzPct val="126694"/>
              <a:buChar char="◦"/>
            </a:pPr>
            <a:r>
              <a:rPr lang="en-US" sz="4120">
                <a:latin typeface="Arial"/>
                <a:ea typeface="Arial"/>
                <a:cs typeface="Arial"/>
                <a:sym typeface="Arial"/>
              </a:rPr>
              <a:t> Based on these, the discriminator generates losses for the discriminator and the generator.</a:t>
            </a:r>
            <a:endParaRPr b="1" sz="2200"/>
          </a:p>
        </p:txBody>
      </p:sp>
      <p:sp>
        <p:nvSpPr>
          <p:cNvPr id="372" name="Google Shape;372;p13"/>
          <p:cNvSpPr txBox="1"/>
          <p:nvPr>
            <p:ph idx="4294967295" type="body"/>
          </p:nvPr>
        </p:nvSpPr>
        <p:spPr>
          <a:xfrm>
            <a:off x="7123400" y="3429000"/>
            <a:ext cx="5068500" cy="3163800"/>
          </a:xfrm>
          <a:prstGeom prst="rect">
            <a:avLst/>
          </a:prstGeom>
          <a:solidFill>
            <a:schemeClr val="lt2"/>
          </a:solidFill>
          <a:ln>
            <a:noFill/>
          </a:ln>
        </p:spPr>
        <p:txBody>
          <a:bodyPr anchorCtr="0" anchor="t" bIns="45700" lIns="91425" spcFirstLastPara="1" rIns="91425" wrap="square" tIns="45700">
            <a:normAutofit lnSpcReduction="10000"/>
          </a:bodyPr>
          <a:lstStyle/>
          <a:p>
            <a:pPr indent="0" lvl="0" marL="0" rtl="0" algn="l">
              <a:lnSpc>
                <a:spcPct val="100000"/>
              </a:lnSpc>
              <a:spcBef>
                <a:spcPts val="0"/>
              </a:spcBef>
              <a:spcAft>
                <a:spcPts val="0"/>
              </a:spcAft>
              <a:buNone/>
            </a:pPr>
            <a:r>
              <a:rPr b="1" lang="en-US" sz="2000"/>
              <a:t>Generator:</a:t>
            </a:r>
            <a:endParaRPr b="1" sz="2000"/>
          </a:p>
          <a:p>
            <a:pPr indent="-214630" lvl="0" marL="182880" rtl="0" algn="l">
              <a:lnSpc>
                <a:spcPct val="115000"/>
              </a:lnSpc>
              <a:spcBef>
                <a:spcPts val="0"/>
              </a:spcBef>
              <a:spcAft>
                <a:spcPts val="0"/>
              </a:spcAft>
              <a:buSzPts val="2300"/>
              <a:buChar char="◦"/>
            </a:pPr>
            <a:r>
              <a:rPr lang="en-US" sz="1600">
                <a:latin typeface="Arial"/>
                <a:ea typeface="Arial"/>
                <a:cs typeface="Arial"/>
                <a:sym typeface="Arial"/>
              </a:rPr>
              <a:t>The generator takes a batch of noise vectors and the text embeddings as input. </a:t>
            </a:r>
            <a:endParaRPr sz="1600">
              <a:latin typeface="Arial"/>
              <a:ea typeface="Arial"/>
              <a:cs typeface="Arial"/>
              <a:sym typeface="Arial"/>
            </a:endParaRPr>
          </a:p>
          <a:p>
            <a:pPr indent="-214630" lvl="0" marL="182880" rtl="0" algn="l">
              <a:lnSpc>
                <a:spcPct val="115000"/>
              </a:lnSpc>
              <a:spcBef>
                <a:spcPts val="0"/>
              </a:spcBef>
              <a:spcAft>
                <a:spcPts val="0"/>
              </a:spcAft>
              <a:buSzPts val="2300"/>
              <a:buChar char="◦"/>
            </a:pPr>
            <a:r>
              <a:rPr lang="en-US" sz="1600">
                <a:latin typeface="Arial"/>
                <a:ea typeface="Arial"/>
                <a:cs typeface="Arial"/>
                <a:sym typeface="Arial"/>
              </a:rPr>
              <a:t>1 fully connected layer is connected before they are reshaped and concatenated. </a:t>
            </a:r>
            <a:endParaRPr sz="1600">
              <a:latin typeface="Arial"/>
              <a:ea typeface="Arial"/>
              <a:cs typeface="Arial"/>
              <a:sym typeface="Arial"/>
            </a:endParaRPr>
          </a:p>
          <a:p>
            <a:pPr indent="-214630" lvl="0" marL="182880" rtl="0" algn="l">
              <a:lnSpc>
                <a:spcPct val="115000"/>
              </a:lnSpc>
              <a:spcBef>
                <a:spcPts val="0"/>
              </a:spcBef>
              <a:spcAft>
                <a:spcPts val="0"/>
              </a:spcAft>
              <a:buSzPts val="2300"/>
              <a:buChar char="◦"/>
            </a:pPr>
            <a:r>
              <a:rPr lang="en-US" sz="1600">
                <a:latin typeface="Arial"/>
                <a:ea typeface="Arial"/>
                <a:cs typeface="Arial"/>
                <a:sym typeface="Arial"/>
              </a:rPr>
              <a:t>The input then passes through a series of ConvTranspose2D layers, Batch normalization layers and activation layers (LeakyRelu). Final Activation in TanH.</a:t>
            </a:r>
            <a:endParaRPr sz="1600">
              <a:latin typeface="Arial"/>
              <a:ea typeface="Arial"/>
              <a:cs typeface="Arial"/>
              <a:sym typeface="Arial"/>
            </a:endParaRPr>
          </a:p>
          <a:p>
            <a:pPr indent="0" lvl="0" marL="182880" rtl="0" algn="l">
              <a:lnSpc>
                <a:spcPct val="100000"/>
              </a:lnSpc>
              <a:spcBef>
                <a:spcPts val="0"/>
              </a:spcBef>
              <a:spcAft>
                <a:spcPts val="0"/>
              </a:spcAft>
              <a:buNone/>
            </a:pPr>
            <a:r>
              <a:t/>
            </a:r>
            <a:endParaRPr/>
          </a:p>
        </p:txBody>
      </p:sp>
      <p:sp>
        <p:nvSpPr>
          <p:cNvPr id="373" name="Google Shape;373;p13"/>
          <p:cNvSpPr txBox="1"/>
          <p:nvPr>
            <p:ph idx="4294967295" type="ftr"/>
          </p:nvPr>
        </p:nvSpPr>
        <p:spPr>
          <a:xfrm>
            <a:off x="0" y="6035675"/>
            <a:ext cx="5816600" cy="365125"/>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l</a:t>
            </a:r>
            <a:endParaRPr/>
          </a:p>
        </p:txBody>
      </p:sp>
      <p:sp>
        <p:nvSpPr>
          <p:cNvPr id="374" name="Google Shape;374;p13"/>
          <p:cNvSpPr txBox="1"/>
          <p:nvPr>
            <p:ph idx="4294967295" type="dt"/>
          </p:nvPr>
        </p:nvSpPr>
        <p:spPr>
          <a:xfrm>
            <a:off x="9297988" y="6035675"/>
            <a:ext cx="2894012" cy="36512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lang="en-US"/>
              <a:t>20XX</a:t>
            </a:r>
            <a:endParaRPr/>
          </a:p>
        </p:txBody>
      </p:sp>
      <p:sp>
        <p:nvSpPr>
          <p:cNvPr id="375" name="Google Shape;375;p13"/>
          <p:cNvSpPr txBox="1"/>
          <p:nvPr>
            <p:ph idx="4294967295" type="sldNum"/>
          </p:nvPr>
        </p:nvSpPr>
        <p:spPr>
          <a:xfrm>
            <a:off x="11353800" y="6035675"/>
            <a:ext cx="838200" cy="36512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5A9A9"/>
        </a:solidFill>
      </p:bgPr>
    </p:bg>
    <p:spTree>
      <p:nvGrpSpPr>
        <p:cNvPr id="379" name="Shape 379"/>
        <p:cNvGrpSpPr/>
        <p:nvPr/>
      </p:nvGrpSpPr>
      <p:grpSpPr>
        <a:xfrm>
          <a:off x="0" y="0"/>
          <a:ext cx="0" cy="0"/>
          <a:chOff x="0" y="0"/>
          <a:chExt cx="0" cy="0"/>
        </a:xfrm>
      </p:grpSpPr>
      <p:sp>
        <p:nvSpPr>
          <p:cNvPr id="380" name="Google Shape;380;p14"/>
          <p:cNvSpPr txBox="1"/>
          <p:nvPr>
            <p:ph type="title"/>
          </p:nvPr>
        </p:nvSpPr>
        <p:spPr>
          <a:xfrm>
            <a:off x="1066800" y="642594"/>
            <a:ext cx="10058400" cy="1371600"/>
          </a:xfrm>
          <a:prstGeom prst="rect">
            <a:avLst/>
          </a:prstGeom>
          <a:solidFill>
            <a:schemeClr val="dk2"/>
          </a:solid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62626"/>
              </a:buClr>
              <a:buSzPts val="4800"/>
              <a:buFont typeface="Garamond"/>
              <a:buNone/>
            </a:pPr>
            <a:r>
              <a:rPr lang="en-US">
                <a:solidFill>
                  <a:srgbClr val="EEF1F1"/>
                </a:solidFill>
                <a:latin typeface="Merriweather"/>
                <a:ea typeface="Merriweather"/>
                <a:cs typeface="Merriweather"/>
                <a:sym typeface="Merriweather"/>
              </a:rPr>
              <a:t>Experiments</a:t>
            </a:r>
            <a:endParaRPr>
              <a:solidFill>
                <a:srgbClr val="EEF1F1"/>
              </a:solidFill>
              <a:latin typeface="Merriweather"/>
              <a:ea typeface="Merriweather"/>
              <a:cs typeface="Merriweather"/>
              <a:sym typeface="Merriweather"/>
            </a:endParaRPr>
          </a:p>
        </p:txBody>
      </p:sp>
      <p:sp>
        <p:nvSpPr>
          <p:cNvPr id="381" name="Google Shape;381;p14"/>
          <p:cNvSpPr txBox="1"/>
          <p:nvPr>
            <p:ph idx="1" type="body"/>
          </p:nvPr>
        </p:nvSpPr>
        <p:spPr>
          <a:xfrm>
            <a:off x="1069848" y="2074334"/>
            <a:ext cx="3053588" cy="640080"/>
          </a:xfrm>
          <a:prstGeom prst="rect">
            <a:avLst/>
          </a:prstGeom>
          <a:solidFill>
            <a:schemeClr val="lt2"/>
          </a:solid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SzPts val="1900"/>
              <a:buNone/>
            </a:pPr>
            <a:r>
              <a:rPr lang="en-US"/>
              <a:t>CGAN </a:t>
            </a:r>
            <a:endParaRPr/>
          </a:p>
        </p:txBody>
      </p:sp>
      <p:sp>
        <p:nvSpPr>
          <p:cNvPr id="382" name="Google Shape;382;p14"/>
          <p:cNvSpPr txBox="1"/>
          <p:nvPr>
            <p:ph idx="2" type="body"/>
          </p:nvPr>
        </p:nvSpPr>
        <p:spPr>
          <a:xfrm>
            <a:off x="1069848" y="2792472"/>
            <a:ext cx="3053588" cy="3163825"/>
          </a:xfrm>
          <a:prstGeom prst="rect">
            <a:avLst/>
          </a:prstGeom>
          <a:solidFill>
            <a:schemeClr val="lt2"/>
          </a:solidFill>
          <a:ln>
            <a:noFill/>
          </a:ln>
        </p:spPr>
        <p:txBody>
          <a:bodyPr anchorCtr="0" anchor="t" bIns="45700" lIns="91425" spcFirstLastPara="1" rIns="91425" wrap="square" tIns="45700">
            <a:normAutofit/>
          </a:bodyPr>
          <a:lstStyle/>
          <a:p>
            <a:pPr indent="-68579" lvl="0" marL="182880" rtl="0" algn="l">
              <a:lnSpc>
                <a:spcPct val="100000"/>
              </a:lnSpc>
              <a:spcBef>
                <a:spcPts val="0"/>
              </a:spcBef>
              <a:spcAft>
                <a:spcPts val="0"/>
              </a:spcAft>
              <a:buSzPts val="1800"/>
              <a:buNone/>
            </a:pPr>
            <a:r>
              <a:rPr lang="en-US">
                <a:latin typeface="Calibri"/>
                <a:ea typeface="Calibri"/>
                <a:cs typeface="Calibri"/>
                <a:sym typeface="Calibri"/>
              </a:rPr>
              <a:t>Basic CGAN </a:t>
            </a:r>
            <a:endParaRPr>
              <a:latin typeface="Calibri"/>
              <a:ea typeface="Calibri"/>
              <a:cs typeface="Calibri"/>
              <a:sym typeface="Calibri"/>
            </a:endParaRPr>
          </a:p>
          <a:p>
            <a:pPr indent="-68579" lvl="0" marL="182880" rtl="0" algn="l">
              <a:lnSpc>
                <a:spcPct val="100000"/>
              </a:lnSpc>
              <a:spcBef>
                <a:spcPts val="0"/>
              </a:spcBef>
              <a:spcAft>
                <a:spcPts val="0"/>
              </a:spcAft>
              <a:buSzPts val="1800"/>
              <a:buNone/>
            </a:pPr>
            <a:r>
              <a:t/>
            </a:r>
            <a:endParaRPr>
              <a:latin typeface="Calibri"/>
              <a:ea typeface="Calibri"/>
              <a:cs typeface="Calibri"/>
              <a:sym typeface="Calibri"/>
            </a:endParaRPr>
          </a:p>
          <a:p>
            <a:pPr indent="-68579" lvl="0" marL="182880" rtl="0" algn="l">
              <a:lnSpc>
                <a:spcPct val="100000"/>
              </a:lnSpc>
              <a:spcBef>
                <a:spcPts val="0"/>
              </a:spcBef>
              <a:spcAft>
                <a:spcPts val="0"/>
              </a:spcAft>
              <a:buSzPts val="1800"/>
              <a:buNone/>
            </a:pPr>
            <a:r>
              <a:rPr lang="en-US">
                <a:latin typeface="Calibri"/>
                <a:ea typeface="Calibri"/>
                <a:cs typeface="Calibri"/>
                <a:sym typeface="Calibri"/>
              </a:rPr>
              <a:t>Random output</a:t>
            </a:r>
            <a:endParaRPr>
              <a:latin typeface="Calibri"/>
              <a:ea typeface="Calibri"/>
              <a:cs typeface="Calibri"/>
              <a:sym typeface="Calibri"/>
            </a:endParaRPr>
          </a:p>
          <a:p>
            <a:pPr indent="-68579" lvl="0" marL="182880" rtl="0" algn="l">
              <a:lnSpc>
                <a:spcPct val="100000"/>
              </a:lnSpc>
              <a:spcBef>
                <a:spcPts val="0"/>
              </a:spcBef>
              <a:spcAft>
                <a:spcPts val="0"/>
              </a:spcAft>
              <a:buSzPts val="1800"/>
              <a:buNone/>
            </a:pPr>
            <a:r>
              <a:rPr lang="en-US">
                <a:latin typeface="Calibri"/>
                <a:ea typeface="Calibri"/>
                <a:cs typeface="Calibri"/>
                <a:sym typeface="Calibri"/>
              </a:rPr>
              <a:t>Convergence Failure</a:t>
            </a:r>
            <a:endParaRPr>
              <a:latin typeface="Calibri"/>
              <a:ea typeface="Calibri"/>
              <a:cs typeface="Calibri"/>
              <a:sym typeface="Calibri"/>
            </a:endParaRPr>
          </a:p>
          <a:p>
            <a:pPr indent="-68579" lvl="0" marL="182880" rtl="0" algn="l">
              <a:lnSpc>
                <a:spcPct val="100000"/>
              </a:lnSpc>
              <a:spcBef>
                <a:spcPts val="0"/>
              </a:spcBef>
              <a:spcAft>
                <a:spcPts val="0"/>
              </a:spcAft>
              <a:buSzPts val="1800"/>
              <a:buNone/>
            </a:pPr>
            <a:r>
              <a:rPr lang="en-US">
                <a:latin typeface="Calibri"/>
                <a:ea typeface="Calibri"/>
                <a:cs typeface="Calibri"/>
                <a:sym typeface="Calibri"/>
              </a:rPr>
              <a:t>divergence is loss</a:t>
            </a:r>
            <a:endParaRPr>
              <a:latin typeface="Calibri"/>
              <a:ea typeface="Calibri"/>
              <a:cs typeface="Calibri"/>
              <a:sym typeface="Calibri"/>
            </a:endParaRPr>
          </a:p>
        </p:txBody>
      </p:sp>
      <p:sp>
        <p:nvSpPr>
          <p:cNvPr id="383" name="Google Shape;383;p14"/>
          <p:cNvSpPr txBox="1"/>
          <p:nvPr>
            <p:ph idx="3" type="body"/>
          </p:nvPr>
        </p:nvSpPr>
        <p:spPr>
          <a:xfrm>
            <a:off x="4569206" y="2074334"/>
            <a:ext cx="3053588" cy="640080"/>
          </a:xfrm>
          <a:prstGeom prst="rect">
            <a:avLst/>
          </a:prstGeom>
          <a:solidFill>
            <a:schemeClr val="accent1"/>
          </a:solid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SzPts val="1900"/>
              <a:buNone/>
            </a:pPr>
            <a:r>
              <a:rPr lang="en-US"/>
              <a:t>Modified CGAN</a:t>
            </a:r>
            <a:endParaRPr/>
          </a:p>
        </p:txBody>
      </p:sp>
      <p:sp>
        <p:nvSpPr>
          <p:cNvPr id="384" name="Google Shape;384;p14"/>
          <p:cNvSpPr txBox="1"/>
          <p:nvPr>
            <p:ph idx="4" type="body"/>
          </p:nvPr>
        </p:nvSpPr>
        <p:spPr>
          <a:xfrm>
            <a:off x="4569206" y="2792471"/>
            <a:ext cx="3053588" cy="3164509"/>
          </a:xfrm>
          <a:prstGeom prst="rect">
            <a:avLst/>
          </a:prstGeom>
          <a:solidFill>
            <a:schemeClr val="accent1"/>
          </a:solidFill>
          <a:ln>
            <a:noFill/>
          </a:ln>
        </p:spPr>
        <p:txBody>
          <a:bodyPr anchorCtr="0" anchor="t" bIns="45700" lIns="91425" spcFirstLastPara="1" rIns="91425" wrap="square" tIns="45700">
            <a:normAutofit/>
          </a:bodyPr>
          <a:lstStyle/>
          <a:p>
            <a:pPr indent="-68579" lvl="0" marL="182880" rtl="0" algn="l">
              <a:lnSpc>
                <a:spcPct val="100000"/>
              </a:lnSpc>
              <a:spcBef>
                <a:spcPts val="0"/>
              </a:spcBef>
              <a:spcAft>
                <a:spcPts val="0"/>
              </a:spcAft>
              <a:buSzPts val="1800"/>
              <a:buNone/>
            </a:pPr>
            <a:r>
              <a:rPr lang="en-US"/>
              <a:t>-</a:t>
            </a:r>
            <a:r>
              <a:rPr lang="en-US">
                <a:latin typeface="Calibri"/>
                <a:ea typeface="Calibri"/>
                <a:cs typeface="Calibri"/>
                <a:sym typeface="Calibri"/>
              </a:rPr>
              <a:t>Add Dropout</a:t>
            </a:r>
            <a:endParaRPr>
              <a:latin typeface="Calibri"/>
              <a:ea typeface="Calibri"/>
              <a:cs typeface="Calibri"/>
              <a:sym typeface="Calibri"/>
            </a:endParaRPr>
          </a:p>
          <a:p>
            <a:pPr indent="-68579" lvl="0" marL="182880" rtl="0" algn="l">
              <a:lnSpc>
                <a:spcPct val="100000"/>
              </a:lnSpc>
              <a:spcBef>
                <a:spcPts val="0"/>
              </a:spcBef>
              <a:spcAft>
                <a:spcPts val="0"/>
              </a:spcAft>
              <a:buSzPts val="1800"/>
              <a:buNone/>
            </a:pPr>
            <a:r>
              <a:rPr lang="en-US">
                <a:latin typeface="Calibri"/>
                <a:ea typeface="Calibri"/>
                <a:cs typeface="Calibri"/>
                <a:sym typeface="Calibri"/>
              </a:rPr>
              <a:t>-Add Soft Labels</a:t>
            </a:r>
            <a:endParaRPr>
              <a:latin typeface="Calibri"/>
              <a:ea typeface="Calibri"/>
              <a:cs typeface="Calibri"/>
              <a:sym typeface="Calibri"/>
            </a:endParaRPr>
          </a:p>
          <a:p>
            <a:pPr indent="-68579" lvl="0" marL="182880" rtl="0" algn="l">
              <a:lnSpc>
                <a:spcPct val="100000"/>
              </a:lnSpc>
              <a:spcBef>
                <a:spcPts val="0"/>
              </a:spcBef>
              <a:spcAft>
                <a:spcPts val="0"/>
              </a:spcAft>
              <a:buSzPts val="1800"/>
              <a:buNone/>
            </a:pPr>
            <a:r>
              <a:rPr lang="en-US">
                <a:latin typeface="Calibri"/>
                <a:ea typeface="Calibri"/>
                <a:cs typeface="Calibri"/>
                <a:sym typeface="Calibri"/>
              </a:rPr>
              <a:t>-Add Noisy Labels</a:t>
            </a:r>
            <a:endParaRPr>
              <a:latin typeface="Calibri"/>
              <a:ea typeface="Calibri"/>
              <a:cs typeface="Calibri"/>
              <a:sym typeface="Calibri"/>
            </a:endParaRPr>
          </a:p>
          <a:p>
            <a:pPr indent="-68579" lvl="0" marL="182880" rtl="0" algn="l">
              <a:lnSpc>
                <a:spcPct val="100000"/>
              </a:lnSpc>
              <a:spcBef>
                <a:spcPts val="0"/>
              </a:spcBef>
              <a:spcAft>
                <a:spcPts val="0"/>
              </a:spcAft>
              <a:buSzPts val="1800"/>
              <a:buNone/>
            </a:pPr>
            <a:r>
              <a:rPr lang="en-US">
                <a:latin typeface="Calibri"/>
                <a:ea typeface="Calibri"/>
                <a:cs typeface="Calibri"/>
                <a:sym typeface="Calibri"/>
              </a:rPr>
              <a:t>- Add Object Detection</a:t>
            </a:r>
            <a:endParaRPr>
              <a:latin typeface="Calibri"/>
              <a:ea typeface="Calibri"/>
              <a:cs typeface="Calibri"/>
              <a:sym typeface="Calibri"/>
            </a:endParaRPr>
          </a:p>
          <a:p>
            <a:pPr indent="-68579" lvl="0" marL="182880" rtl="0" algn="l">
              <a:lnSpc>
                <a:spcPct val="100000"/>
              </a:lnSpc>
              <a:spcBef>
                <a:spcPts val="0"/>
              </a:spcBef>
              <a:spcAft>
                <a:spcPts val="0"/>
              </a:spcAft>
              <a:buSzPts val="1800"/>
              <a:buNone/>
            </a:pPr>
            <a:r>
              <a:rPr lang="en-US">
                <a:latin typeface="Calibri"/>
                <a:ea typeface="Calibri"/>
                <a:cs typeface="Calibri"/>
                <a:sym typeface="Calibri"/>
              </a:rPr>
              <a:t>-Modified loss function</a:t>
            </a:r>
            <a:endParaRPr>
              <a:latin typeface="Calibri"/>
              <a:ea typeface="Calibri"/>
              <a:cs typeface="Calibri"/>
              <a:sym typeface="Calibri"/>
            </a:endParaRPr>
          </a:p>
          <a:p>
            <a:pPr indent="-68579" lvl="0" marL="182880" rtl="0" algn="l">
              <a:lnSpc>
                <a:spcPct val="100000"/>
              </a:lnSpc>
              <a:spcBef>
                <a:spcPts val="0"/>
              </a:spcBef>
              <a:spcAft>
                <a:spcPts val="0"/>
              </a:spcAft>
              <a:buSzPts val="1800"/>
              <a:buNone/>
            </a:pPr>
            <a:r>
              <a:t/>
            </a:r>
            <a:endParaRPr>
              <a:latin typeface="Calibri"/>
              <a:ea typeface="Calibri"/>
              <a:cs typeface="Calibri"/>
              <a:sym typeface="Calibri"/>
            </a:endParaRPr>
          </a:p>
          <a:p>
            <a:pPr indent="-68579" lvl="0" marL="182880" rtl="0" algn="l">
              <a:lnSpc>
                <a:spcPct val="100000"/>
              </a:lnSpc>
              <a:spcBef>
                <a:spcPts val="0"/>
              </a:spcBef>
              <a:spcAft>
                <a:spcPts val="0"/>
              </a:spcAft>
              <a:buSzPts val="1800"/>
              <a:buNone/>
            </a:pPr>
            <a:r>
              <a:rPr lang="en-US">
                <a:latin typeface="Calibri"/>
                <a:ea typeface="Calibri"/>
                <a:cs typeface="Calibri"/>
                <a:sym typeface="Calibri"/>
              </a:rPr>
              <a:t>Better results</a:t>
            </a:r>
            <a:endParaRPr>
              <a:latin typeface="Calibri"/>
              <a:ea typeface="Calibri"/>
              <a:cs typeface="Calibri"/>
              <a:sym typeface="Calibri"/>
            </a:endParaRPr>
          </a:p>
          <a:p>
            <a:pPr indent="-68579" lvl="0" marL="182880" rtl="0" algn="l">
              <a:lnSpc>
                <a:spcPct val="100000"/>
              </a:lnSpc>
              <a:spcBef>
                <a:spcPts val="0"/>
              </a:spcBef>
              <a:spcAft>
                <a:spcPts val="0"/>
              </a:spcAft>
              <a:buSzPts val="1800"/>
              <a:buNone/>
            </a:pPr>
            <a:r>
              <a:rPr lang="en-US">
                <a:latin typeface="Calibri"/>
                <a:ea typeface="Calibri"/>
                <a:cs typeface="Calibri"/>
                <a:sym typeface="Calibri"/>
              </a:rPr>
              <a:t>More data needed</a:t>
            </a:r>
            <a:endParaRPr>
              <a:latin typeface="Calibri"/>
              <a:ea typeface="Calibri"/>
              <a:cs typeface="Calibri"/>
              <a:sym typeface="Calibri"/>
            </a:endParaRPr>
          </a:p>
          <a:p>
            <a:pPr indent="0" lvl="0" marL="114300" rtl="0" algn="l">
              <a:lnSpc>
                <a:spcPct val="100000"/>
              </a:lnSpc>
              <a:spcBef>
                <a:spcPts val="0"/>
              </a:spcBef>
              <a:spcAft>
                <a:spcPts val="0"/>
              </a:spcAft>
              <a:buSzPts val="1800"/>
              <a:buNone/>
            </a:pPr>
            <a:r>
              <a:rPr lang="en-US">
                <a:latin typeface="Calibri"/>
                <a:ea typeface="Calibri"/>
                <a:cs typeface="Calibri"/>
                <a:sym typeface="Calibri"/>
              </a:rPr>
              <a:t>Augmentation needed</a:t>
            </a:r>
            <a:endParaRPr>
              <a:latin typeface="Calibri"/>
              <a:ea typeface="Calibri"/>
              <a:cs typeface="Calibri"/>
              <a:sym typeface="Calibri"/>
            </a:endParaRPr>
          </a:p>
          <a:p>
            <a:pPr indent="0" lvl="0" marL="114300" rtl="0" algn="l">
              <a:lnSpc>
                <a:spcPct val="100000"/>
              </a:lnSpc>
              <a:spcBef>
                <a:spcPts val="0"/>
              </a:spcBef>
              <a:spcAft>
                <a:spcPts val="0"/>
              </a:spcAft>
              <a:buSzPts val="1800"/>
              <a:buNone/>
            </a:pPr>
            <a:r>
              <a:rPr lang="en-US">
                <a:latin typeface="Calibri"/>
                <a:ea typeface="Calibri"/>
                <a:cs typeface="Calibri"/>
                <a:sym typeface="Calibri"/>
              </a:rPr>
              <a:t>More epochs needed</a:t>
            </a:r>
            <a:endParaRPr>
              <a:latin typeface="Calibri"/>
              <a:ea typeface="Calibri"/>
              <a:cs typeface="Calibri"/>
              <a:sym typeface="Calibri"/>
            </a:endParaRPr>
          </a:p>
        </p:txBody>
      </p:sp>
      <p:sp>
        <p:nvSpPr>
          <p:cNvPr id="385" name="Google Shape;385;p14"/>
          <p:cNvSpPr txBox="1"/>
          <p:nvPr>
            <p:ph idx="5" type="body"/>
          </p:nvPr>
        </p:nvSpPr>
        <p:spPr>
          <a:xfrm>
            <a:off x="8068564" y="2073651"/>
            <a:ext cx="3053588" cy="640080"/>
          </a:xfrm>
          <a:prstGeom prst="rect">
            <a:avLst/>
          </a:prstGeom>
          <a:solidFill>
            <a:schemeClr val="accent3"/>
          </a:solid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SzPts val="1900"/>
              <a:buNone/>
            </a:pPr>
            <a:r>
              <a:rPr lang="en-US"/>
              <a:t>LAFITE</a:t>
            </a:r>
            <a:endParaRPr/>
          </a:p>
        </p:txBody>
      </p:sp>
      <p:sp>
        <p:nvSpPr>
          <p:cNvPr id="386" name="Google Shape;386;p14"/>
          <p:cNvSpPr txBox="1"/>
          <p:nvPr>
            <p:ph idx="6" type="body"/>
          </p:nvPr>
        </p:nvSpPr>
        <p:spPr>
          <a:xfrm>
            <a:off x="8068564" y="2791788"/>
            <a:ext cx="3053588" cy="3164509"/>
          </a:xfrm>
          <a:prstGeom prst="rect">
            <a:avLst/>
          </a:prstGeom>
          <a:solidFill>
            <a:schemeClr val="accent3"/>
          </a:solidFill>
          <a:ln>
            <a:noFill/>
          </a:ln>
        </p:spPr>
        <p:txBody>
          <a:bodyPr anchorCtr="0" anchor="t" bIns="45700" lIns="91425" spcFirstLastPara="1" rIns="91425" wrap="square" tIns="45700">
            <a:normAutofit/>
          </a:bodyPr>
          <a:lstStyle/>
          <a:p>
            <a:pPr indent="-68579" lvl="0" marL="182880" rtl="0" algn="l">
              <a:lnSpc>
                <a:spcPct val="100000"/>
              </a:lnSpc>
              <a:spcBef>
                <a:spcPts val="0"/>
              </a:spcBef>
              <a:spcAft>
                <a:spcPts val="0"/>
              </a:spcAft>
              <a:buSzPts val="1800"/>
              <a:buNone/>
            </a:pPr>
            <a:r>
              <a:rPr lang="en-US">
                <a:latin typeface="Calibri"/>
                <a:ea typeface="Calibri"/>
                <a:cs typeface="Calibri"/>
                <a:sym typeface="Calibri"/>
              </a:rPr>
              <a:t>-Predefined weights</a:t>
            </a:r>
            <a:endParaRPr>
              <a:latin typeface="Calibri"/>
              <a:ea typeface="Calibri"/>
              <a:cs typeface="Calibri"/>
              <a:sym typeface="Calibri"/>
            </a:endParaRPr>
          </a:p>
          <a:p>
            <a:pPr indent="-68579" lvl="0" marL="182880" rtl="0" algn="l">
              <a:lnSpc>
                <a:spcPct val="100000"/>
              </a:lnSpc>
              <a:spcBef>
                <a:spcPts val="0"/>
              </a:spcBef>
              <a:spcAft>
                <a:spcPts val="0"/>
              </a:spcAft>
              <a:buSzPts val="1800"/>
              <a:buNone/>
            </a:pPr>
            <a:r>
              <a:rPr lang="en-US">
                <a:latin typeface="Calibri"/>
                <a:ea typeface="Calibri"/>
                <a:cs typeface="Calibri"/>
                <a:sym typeface="Calibri"/>
              </a:rPr>
              <a:t>-Transfer Learning</a:t>
            </a:r>
            <a:endParaRPr>
              <a:latin typeface="Calibri"/>
              <a:ea typeface="Calibri"/>
              <a:cs typeface="Calibri"/>
              <a:sym typeface="Calibri"/>
            </a:endParaRPr>
          </a:p>
          <a:p>
            <a:pPr indent="0" lvl="0" marL="0" rtl="0" algn="l">
              <a:lnSpc>
                <a:spcPct val="100000"/>
              </a:lnSpc>
              <a:spcBef>
                <a:spcPts val="0"/>
              </a:spcBef>
              <a:spcAft>
                <a:spcPts val="0"/>
              </a:spcAft>
              <a:buSzPts val="1800"/>
              <a:buNone/>
            </a:pPr>
            <a:r>
              <a:rPr lang="en-US">
                <a:latin typeface="Calibri"/>
                <a:ea typeface="Calibri"/>
                <a:cs typeface="Calibri"/>
                <a:sym typeface="Calibri"/>
              </a:rPr>
              <a:t>  - Resume learning with CLIP</a:t>
            </a:r>
            <a:endParaRPr>
              <a:latin typeface="Calibri"/>
              <a:ea typeface="Calibri"/>
              <a:cs typeface="Calibri"/>
              <a:sym typeface="Calibri"/>
            </a:endParaRPr>
          </a:p>
          <a:p>
            <a:pPr indent="0" lvl="0" marL="0" rtl="0" algn="l">
              <a:lnSpc>
                <a:spcPct val="100000"/>
              </a:lnSpc>
              <a:spcBef>
                <a:spcPts val="0"/>
              </a:spcBef>
              <a:spcAft>
                <a:spcPts val="0"/>
              </a:spcAft>
              <a:buSzPts val="1800"/>
              <a:buNone/>
            </a:pPr>
            <a:r>
              <a:t/>
            </a:r>
            <a:endParaRPr>
              <a:latin typeface="Calibri"/>
              <a:ea typeface="Calibri"/>
              <a:cs typeface="Calibri"/>
              <a:sym typeface="Calibri"/>
            </a:endParaRPr>
          </a:p>
          <a:p>
            <a:pPr indent="0" lvl="0" marL="0" rtl="0" algn="l">
              <a:lnSpc>
                <a:spcPct val="100000"/>
              </a:lnSpc>
              <a:spcBef>
                <a:spcPts val="0"/>
              </a:spcBef>
              <a:spcAft>
                <a:spcPts val="0"/>
              </a:spcAft>
              <a:buSzPts val="1800"/>
              <a:buNone/>
            </a:pPr>
            <a:r>
              <a:t/>
            </a:r>
            <a:endParaRPr>
              <a:latin typeface="Calibri"/>
              <a:ea typeface="Calibri"/>
              <a:cs typeface="Calibri"/>
              <a:sym typeface="Calibri"/>
            </a:endParaRPr>
          </a:p>
          <a:p>
            <a:pPr indent="0" lvl="0" marL="0" rtl="0" algn="l">
              <a:lnSpc>
                <a:spcPct val="100000"/>
              </a:lnSpc>
              <a:spcBef>
                <a:spcPts val="0"/>
              </a:spcBef>
              <a:spcAft>
                <a:spcPts val="0"/>
              </a:spcAft>
              <a:buSzPts val="1800"/>
              <a:buNone/>
            </a:pPr>
            <a:r>
              <a:rPr lang="en-US">
                <a:latin typeface="Calibri"/>
                <a:ea typeface="Calibri"/>
                <a:cs typeface="Calibri"/>
                <a:sym typeface="Calibri"/>
              </a:rPr>
              <a:t>No results yet.</a:t>
            </a:r>
            <a:endParaRPr>
              <a:latin typeface="Calibri"/>
              <a:ea typeface="Calibri"/>
              <a:cs typeface="Calibri"/>
              <a:sym typeface="Calibri"/>
            </a:endParaRPr>
          </a:p>
          <a:p>
            <a:pPr indent="-68579" lvl="0" marL="182880" rtl="0" algn="l">
              <a:lnSpc>
                <a:spcPct val="100000"/>
              </a:lnSpc>
              <a:spcBef>
                <a:spcPts val="0"/>
              </a:spcBef>
              <a:spcAft>
                <a:spcPts val="0"/>
              </a:spcAft>
              <a:buSzPts val="1800"/>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391" name="Shape 391"/>
        <p:cNvGrpSpPr/>
        <p:nvPr/>
      </p:nvGrpSpPr>
      <p:grpSpPr>
        <a:xfrm>
          <a:off x="0" y="0"/>
          <a:ext cx="0" cy="0"/>
          <a:chOff x="0" y="0"/>
          <a:chExt cx="0" cy="0"/>
        </a:xfrm>
      </p:grpSpPr>
      <p:sp>
        <p:nvSpPr>
          <p:cNvPr id="392" name="Google Shape;392;gfdf65dec1e_0_42"/>
          <p:cNvSpPr txBox="1"/>
          <p:nvPr>
            <p:ph type="title"/>
          </p:nvPr>
        </p:nvSpPr>
        <p:spPr>
          <a:xfrm>
            <a:off x="1066800" y="505419"/>
            <a:ext cx="10058400" cy="1371600"/>
          </a:xfrm>
          <a:prstGeom prst="rect">
            <a:avLst/>
          </a:prstGeom>
          <a:solidFill>
            <a:schemeClr val="accent4"/>
          </a:solidFill>
        </p:spPr>
        <p:txBody>
          <a:bodyPr anchorCtr="0" anchor="ctr" bIns="45700" lIns="91425" spcFirstLastPara="1" rIns="91425" wrap="square" tIns="45700">
            <a:normAutofit/>
          </a:bodyPr>
          <a:lstStyle/>
          <a:p>
            <a:pPr indent="0" lvl="0" marL="0" rtl="0" algn="l">
              <a:spcBef>
                <a:spcPts val="0"/>
              </a:spcBef>
              <a:spcAft>
                <a:spcPts val="0"/>
              </a:spcAft>
              <a:buNone/>
            </a:pPr>
            <a:r>
              <a:rPr lang="en-US">
                <a:solidFill>
                  <a:schemeClr val="lt1"/>
                </a:solidFill>
              </a:rPr>
              <a:t>Comparison</a:t>
            </a:r>
            <a:r>
              <a:rPr lang="en-US">
                <a:solidFill>
                  <a:schemeClr val="lt1"/>
                </a:solidFill>
              </a:rPr>
              <a:t> in Model Execution</a:t>
            </a:r>
            <a:endParaRPr>
              <a:solidFill>
                <a:schemeClr val="lt1"/>
              </a:solidFill>
            </a:endParaRPr>
          </a:p>
        </p:txBody>
      </p:sp>
      <p:sp>
        <p:nvSpPr>
          <p:cNvPr id="393" name="Google Shape;393;gfdf65dec1e_0_42"/>
          <p:cNvSpPr txBox="1"/>
          <p:nvPr>
            <p:ph idx="1" type="body"/>
          </p:nvPr>
        </p:nvSpPr>
        <p:spPr>
          <a:xfrm>
            <a:off x="990600" y="2103120"/>
            <a:ext cx="4663500" cy="3749100"/>
          </a:xfrm>
          <a:prstGeom prst="rect">
            <a:avLst/>
          </a:prstGeom>
          <a:solidFill>
            <a:srgbClr val="EEF1F1"/>
          </a:solidFill>
        </p:spPr>
        <p:txBody>
          <a:bodyPr anchorCtr="0" anchor="t" bIns="45700" lIns="91425" spcFirstLastPara="1" rIns="91425" wrap="square" tIns="45700">
            <a:normAutofit fontScale="77500" lnSpcReduction="10000"/>
          </a:bodyPr>
          <a:lstStyle/>
          <a:p>
            <a:pPr indent="0" lvl="0" marL="0" rtl="0" algn="l">
              <a:spcBef>
                <a:spcPts val="900"/>
              </a:spcBef>
              <a:spcAft>
                <a:spcPts val="0"/>
              </a:spcAft>
              <a:buNone/>
            </a:pPr>
            <a:r>
              <a:rPr lang="en-US" sz="2600">
                <a:solidFill>
                  <a:schemeClr val="accent2"/>
                </a:solidFill>
                <a:latin typeface="Roboto Mono"/>
                <a:ea typeface="Roboto Mono"/>
                <a:cs typeface="Roboto Mono"/>
                <a:sym typeface="Roboto Mono"/>
              </a:rPr>
              <a:t>Desired model Execution:</a:t>
            </a:r>
            <a:endParaRPr sz="2600">
              <a:solidFill>
                <a:schemeClr val="accent2"/>
              </a:solidFill>
              <a:latin typeface="Roboto Mono"/>
              <a:ea typeface="Roboto Mono"/>
              <a:cs typeface="Roboto Mono"/>
              <a:sym typeface="Roboto Mono"/>
            </a:endParaRPr>
          </a:p>
          <a:p>
            <a:pPr indent="0" lvl="0" marL="0" rtl="0" algn="l">
              <a:spcBef>
                <a:spcPts val="900"/>
              </a:spcBef>
              <a:spcAft>
                <a:spcPts val="0"/>
              </a:spcAft>
              <a:buNone/>
            </a:pPr>
            <a:r>
              <a:t/>
            </a:r>
            <a:endParaRPr sz="2600">
              <a:latin typeface="Arial"/>
              <a:ea typeface="Arial"/>
              <a:cs typeface="Arial"/>
              <a:sym typeface="Arial"/>
            </a:endParaRPr>
          </a:p>
          <a:p>
            <a:pPr indent="0" lvl="0" marL="0" rtl="0" algn="l">
              <a:spcBef>
                <a:spcPts val="900"/>
              </a:spcBef>
              <a:spcAft>
                <a:spcPts val="0"/>
              </a:spcAft>
              <a:buNone/>
            </a:pPr>
            <a:r>
              <a:rPr lang="en-US" sz="2600">
                <a:latin typeface="Arial"/>
                <a:ea typeface="Arial"/>
                <a:cs typeface="Arial"/>
                <a:sym typeface="Arial"/>
              </a:rPr>
              <a:t>20 M trainable parameters</a:t>
            </a:r>
            <a:endParaRPr sz="2600">
              <a:latin typeface="Arial"/>
              <a:ea typeface="Arial"/>
              <a:cs typeface="Arial"/>
              <a:sym typeface="Arial"/>
            </a:endParaRPr>
          </a:p>
          <a:p>
            <a:pPr indent="0" lvl="0" marL="0" rtl="0" algn="l">
              <a:spcBef>
                <a:spcPts val="900"/>
              </a:spcBef>
              <a:spcAft>
                <a:spcPts val="0"/>
              </a:spcAft>
              <a:buNone/>
            </a:pPr>
            <a:r>
              <a:rPr lang="en-US" sz="2600">
                <a:latin typeface="Arial"/>
                <a:ea typeface="Arial"/>
                <a:cs typeface="Arial"/>
                <a:sym typeface="Arial"/>
              </a:rPr>
              <a:t>Epochs: 500 - 50K</a:t>
            </a:r>
            <a:endParaRPr sz="2600">
              <a:latin typeface="Arial"/>
              <a:ea typeface="Arial"/>
              <a:cs typeface="Arial"/>
              <a:sym typeface="Arial"/>
            </a:endParaRPr>
          </a:p>
          <a:p>
            <a:pPr indent="0" lvl="0" marL="0" rtl="0" algn="l">
              <a:spcBef>
                <a:spcPts val="900"/>
              </a:spcBef>
              <a:spcAft>
                <a:spcPts val="0"/>
              </a:spcAft>
              <a:buNone/>
            </a:pPr>
            <a:r>
              <a:rPr lang="en-US" sz="2600">
                <a:latin typeface="Arial"/>
                <a:ea typeface="Arial"/>
                <a:cs typeface="Arial"/>
                <a:sym typeface="Arial"/>
              </a:rPr>
              <a:t>Images : &gt;30k</a:t>
            </a:r>
            <a:endParaRPr sz="2600">
              <a:latin typeface="Arial"/>
              <a:ea typeface="Arial"/>
              <a:cs typeface="Arial"/>
              <a:sym typeface="Arial"/>
            </a:endParaRPr>
          </a:p>
          <a:p>
            <a:pPr indent="0" lvl="0" marL="0" rtl="0" algn="l">
              <a:spcBef>
                <a:spcPts val="900"/>
              </a:spcBef>
              <a:spcAft>
                <a:spcPts val="0"/>
              </a:spcAft>
              <a:buNone/>
            </a:pPr>
            <a:r>
              <a:rPr lang="en-US" sz="2600">
                <a:latin typeface="Arial"/>
                <a:ea typeface="Arial"/>
                <a:cs typeface="Arial"/>
                <a:sym typeface="Arial"/>
              </a:rPr>
              <a:t>Augmentation</a:t>
            </a:r>
            <a:endParaRPr sz="2600">
              <a:latin typeface="Arial"/>
              <a:ea typeface="Arial"/>
              <a:cs typeface="Arial"/>
              <a:sym typeface="Arial"/>
            </a:endParaRPr>
          </a:p>
          <a:p>
            <a:pPr indent="0" lvl="0" marL="0" rtl="0" algn="l">
              <a:spcBef>
                <a:spcPts val="900"/>
              </a:spcBef>
              <a:spcAft>
                <a:spcPts val="0"/>
              </a:spcAft>
              <a:buNone/>
            </a:pPr>
            <a:r>
              <a:rPr lang="en-US" sz="2600">
                <a:latin typeface="Arial"/>
                <a:ea typeface="Arial"/>
                <a:cs typeface="Arial"/>
                <a:sym typeface="Arial"/>
              </a:rPr>
              <a:t>Strong model for embeddings (LAFITE)</a:t>
            </a:r>
            <a:endParaRPr sz="2600">
              <a:latin typeface="Arial"/>
              <a:ea typeface="Arial"/>
              <a:cs typeface="Arial"/>
              <a:sym typeface="Arial"/>
            </a:endParaRPr>
          </a:p>
          <a:p>
            <a:pPr indent="0" lvl="0" marL="0" rtl="0" algn="l">
              <a:spcBef>
                <a:spcPts val="900"/>
              </a:spcBef>
              <a:spcAft>
                <a:spcPts val="0"/>
              </a:spcAft>
              <a:buNone/>
            </a:pPr>
            <a:r>
              <a:rPr lang="en-US" sz="2600">
                <a:latin typeface="Arial"/>
                <a:ea typeface="Arial"/>
                <a:cs typeface="Arial"/>
                <a:sym typeface="Arial"/>
              </a:rPr>
              <a:t> </a:t>
            </a:r>
            <a:endParaRPr sz="2600">
              <a:latin typeface="Arial"/>
              <a:ea typeface="Arial"/>
              <a:cs typeface="Arial"/>
              <a:sym typeface="Arial"/>
            </a:endParaRPr>
          </a:p>
          <a:p>
            <a:pPr indent="0" lvl="0" marL="0" rtl="0" algn="l">
              <a:spcBef>
                <a:spcPts val="900"/>
              </a:spcBef>
              <a:spcAft>
                <a:spcPts val="0"/>
              </a:spcAft>
              <a:buNone/>
            </a:pPr>
            <a:r>
              <a:t/>
            </a:r>
            <a:endParaRPr/>
          </a:p>
          <a:p>
            <a:pPr indent="0" lvl="0" marL="0" rtl="0" algn="l">
              <a:spcBef>
                <a:spcPts val="900"/>
              </a:spcBef>
              <a:spcAft>
                <a:spcPts val="0"/>
              </a:spcAft>
              <a:buNone/>
            </a:pPr>
            <a:r>
              <a:t/>
            </a:r>
            <a:endParaRPr/>
          </a:p>
        </p:txBody>
      </p:sp>
      <p:sp>
        <p:nvSpPr>
          <p:cNvPr id="394" name="Google Shape;394;gfdf65dec1e_0_42"/>
          <p:cNvSpPr txBox="1"/>
          <p:nvPr>
            <p:ph idx="2" type="body"/>
          </p:nvPr>
        </p:nvSpPr>
        <p:spPr>
          <a:xfrm>
            <a:off x="6286499" y="1980650"/>
            <a:ext cx="4884300" cy="3749100"/>
          </a:xfrm>
          <a:prstGeom prst="rect">
            <a:avLst/>
          </a:prstGeom>
          <a:solidFill>
            <a:srgbClr val="BFCBCB"/>
          </a:solidFill>
        </p:spPr>
        <p:txBody>
          <a:bodyPr anchorCtr="0" anchor="t" bIns="45700" lIns="91425" spcFirstLastPara="1" rIns="91425" wrap="square" tIns="45700">
            <a:normAutofit/>
          </a:bodyPr>
          <a:lstStyle/>
          <a:p>
            <a:pPr indent="0" lvl="0" marL="0" rtl="0" algn="l">
              <a:spcBef>
                <a:spcPts val="900"/>
              </a:spcBef>
              <a:spcAft>
                <a:spcPts val="0"/>
              </a:spcAft>
              <a:buNone/>
            </a:pPr>
            <a:r>
              <a:rPr lang="en-US" sz="2600">
                <a:solidFill>
                  <a:schemeClr val="accent2"/>
                </a:solidFill>
                <a:latin typeface="Roboto Mono"/>
                <a:ea typeface="Roboto Mono"/>
                <a:cs typeface="Roboto Mono"/>
                <a:sym typeface="Roboto Mono"/>
              </a:rPr>
              <a:t>Actual Model Execution:</a:t>
            </a:r>
            <a:endParaRPr sz="2600">
              <a:solidFill>
                <a:schemeClr val="accent2"/>
              </a:solidFill>
              <a:latin typeface="Roboto Mono"/>
              <a:ea typeface="Roboto Mono"/>
              <a:cs typeface="Roboto Mono"/>
              <a:sym typeface="Roboto Mono"/>
            </a:endParaRPr>
          </a:p>
          <a:p>
            <a:pPr indent="0" lvl="0" marL="0" rtl="0" algn="l">
              <a:spcBef>
                <a:spcPts val="900"/>
              </a:spcBef>
              <a:spcAft>
                <a:spcPts val="0"/>
              </a:spcAft>
              <a:buNone/>
            </a:pPr>
            <a:r>
              <a:t/>
            </a:r>
            <a:endParaRPr sz="2600">
              <a:solidFill>
                <a:schemeClr val="accent2"/>
              </a:solidFill>
              <a:latin typeface="Roboto Mono"/>
              <a:ea typeface="Roboto Mono"/>
              <a:cs typeface="Roboto Mono"/>
              <a:sym typeface="Roboto Mono"/>
            </a:endParaRPr>
          </a:p>
          <a:p>
            <a:pPr indent="0" lvl="0" marL="0" rtl="0" algn="l">
              <a:spcBef>
                <a:spcPts val="900"/>
              </a:spcBef>
              <a:spcAft>
                <a:spcPts val="0"/>
              </a:spcAft>
              <a:buNone/>
            </a:pPr>
            <a:r>
              <a:rPr lang="en-US" sz="2600">
                <a:latin typeface="Arial"/>
                <a:ea typeface="Arial"/>
                <a:cs typeface="Arial"/>
                <a:sym typeface="Arial"/>
              </a:rPr>
              <a:t>20 M trainable parameters</a:t>
            </a:r>
            <a:endParaRPr sz="2600">
              <a:latin typeface="Arial"/>
              <a:ea typeface="Arial"/>
              <a:cs typeface="Arial"/>
              <a:sym typeface="Arial"/>
            </a:endParaRPr>
          </a:p>
          <a:p>
            <a:pPr indent="0" lvl="0" marL="0" rtl="0" algn="l">
              <a:spcBef>
                <a:spcPts val="900"/>
              </a:spcBef>
              <a:spcAft>
                <a:spcPts val="0"/>
              </a:spcAft>
              <a:buNone/>
            </a:pPr>
            <a:r>
              <a:rPr lang="en-US" sz="2600">
                <a:latin typeface="Arial"/>
                <a:ea typeface="Arial"/>
                <a:cs typeface="Arial"/>
                <a:sym typeface="Arial"/>
              </a:rPr>
              <a:t>Epochs: 15</a:t>
            </a:r>
            <a:endParaRPr sz="2600">
              <a:latin typeface="Arial"/>
              <a:ea typeface="Arial"/>
              <a:cs typeface="Arial"/>
              <a:sym typeface="Arial"/>
            </a:endParaRPr>
          </a:p>
          <a:p>
            <a:pPr indent="0" lvl="0" marL="0" rtl="0" algn="l">
              <a:spcBef>
                <a:spcPts val="900"/>
              </a:spcBef>
              <a:spcAft>
                <a:spcPts val="0"/>
              </a:spcAft>
              <a:buNone/>
            </a:pPr>
            <a:r>
              <a:rPr lang="en-US" sz="2600">
                <a:latin typeface="Arial"/>
                <a:ea typeface="Arial"/>
                <a:cs typeface="Arial"/>
                <a:sym typeface="Arial"/>
              </a:rPr>
              <a:t>Number of Images: 11k</a:t>
            </a:r>
            <a:endParaRPr sz="2600">
              <a:latin typeface="Arial"/>
              <a:ea typeface="Arial"/>
              <a:cs typeface="Arial"/>
              <a:sym typeface="Arial"/>
            </a:endParaRPr>
          </a:p>
          <a:p>
            <a:pPr indent="0" lvl="0" marL="0" rtl="0" algn="l">
              <a:spcBef>
                <a:spcPts val="900"/>
              </a:spcBef>
              <a:spcAft>
                <a:spcPts val="0"/>
              </a:spcAft>
              <a:buNone/>
            </a:pPr>
            <a:r>
              <a:rPr lang="en-US" sz="2600">
                <a:latin typeface="Arial"/>
                <a:ea typeface="Arial"/>
                <a:cs typeface="Arial"/>
                <a:sym typeface="Arial"/>
              </a:rPr>
              <a:t>No Augmentation.</a:t>
            </a:r>
            <a:endParaRPr sz="2600">
              <a:latin typeface="Arial"/>
              <a:ea typeface="Arial"/>
              <a:cs typeface="Arial"/>
              <a:sym typeface="Arial"/>
            </a:endParaRPr>
          </a:p>
          <a:p>
            <a:pPr indent="0" lvl="0" marL="0" rtl="0" algn="l">
              <a:spcBef>
                <a:spcPts val="900"/>
              </a:spcBef>
              <a:spcAft>
                <a:spcPts val="0"/>
              </a:spcAft>
              <a:buNone/>
            </a:pPr>
            <a:r>
              <a:rPr lang="en-US" sz="2600">
                <a:latin typeface="Arial"/>
                <a:ea typeface="Arial"/>
                <a:cs typeface="Arial"/>
                <a:sym typeface="Arial"/>
              </a:rPr>
              <a:t>CGAN model.</a:t>
            </a:r>
            <a:endParaRPr sz="2600">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sp>
        <p:nvSpPr>
          <p:cNvPr id="400" name="Google Shape;400;gfdf65dec1e_0_21"/>
          <p:cNvSpPr txBox="1"/>
          <p:nvPr>
            <p:ph type="title"/>
          </p:nvPr>
        </p:nvSpPr>
        <p:spPr>
          <a:xfrm>
            <a:off x="1066800" y="642594"/>
            <a:ext cx="10058400" cy="1371600"/>
          </a:xfrm>
          <a:prstGeom prst="rect">
            <a:avLst/>
          </a:prstGeom>
          <a:solidFill>
            <a:schemeClr val="dk2"/>
          </a:solidFill>
        </p:spPr>
        <p:txBody>
          <a:bodyPr anchorCtr="0" anchor="ctr" bIns="45700" lIns="91425" spcFirstLastPara="1" rIns="91425" wrap="square" tIns="45700">
            <a:normAutofit/>
          </a:bodyPr>
          <a:lstStyle/>
          <a:p>
            <a:pPr indent="0" lvl="0" marL="0" rtl="0" algn="l">
              <a:spcBef>
                <a:spcPts val="0"/>
              </a:spcBef>
              <a:spcAft>
                <a:spcPts val="0"/>
              </a:spcAft>
              <a:buNone/>
            </a:pPr>
            <a:r>
              <a:rPr lang="en-US">
                <a:solidFill>
                  <a:schemeClr val="lt2"/>
                </a:solidFill>
              </a:rPr>
              <a:t>Results</a:t>
            </a:r>
            <a:endParaRPr>
              <a:solidFill>
                <a:schemeClr val="lt2"/>
              </a:solidFill>
            </a:endParaRPr>
          </a:p>
        </p:txBody>
      </p:sp>
      <p:sp>
        <p:nvSpPr>
          <p:cNvPr id="401" name="Google Shape;401;gfdf65dec1e_0_21"/>
          <p:cNvSpPr txBox="1"/>
          <p:nvPr>
            <p:ph idx="3" type="body"/>
          </p:nvPr>
        </p:nvSpPr>
        <p:spPr>
          <a:xfrm>
            <a:off x="1346956" y="2487534"/>
            <a:ext cx="3053700" cy="640200"/>
          </a:xfrm>
          <a:prstGeom prst="rect">
            <a:avLst/>
          </a:prstGeom>
        </p:spPr>
        <p:txBody>
          <a:bodyPr anchorCtr="0" anchor="ctr" bIns="45700" lIns="91425" spcFirstLastPara="1" rIns="91425" wrap="square" tIns="45700">
            <a:normAutofit lnSpcReduction="10000"/>
          </a:bodyPr>
          <a:lstStyle/>
          <a:p>
            <a:pPr indent="0" lvl="0" marL="0" rtl="0" algn="l">
              <a:spcBef>
                <a:spcPts val="0"/>
              </a:spcBef>
              <a:spcAft>
                <a:spcPts val="0"/>
              </a:spcAft>
              <a:buNone/>
            </a:pPr>
            <a:r>
              <a:rPr lang="en-US"/>
              <a:t>T</a:t>
            </a:r>
            <a:r>
              <a:rPr lang="en-US" sz="2000"/>
              <a:t>wo </a:t>
            </a:r>
            <a:r>
              <a:rPr lang="en-US" sz="2000"/>
              <a:t>giraffes</a:t>
            </a:r>
            <a:r>
              <a:rPr lang="en-US" sz="2000"/>
              <a:t> in a grassy area next to trees</a:t>
            </a:r>
            <a:endParaRPr sz="2000"/>
          </a:p>
        </p:txBody>
      </p:sp>
      <p:pic>
        <p:nvPicPr>
          <p:cNvPr id="402" name="Google Shape;402;gfdf65dec1e_0_21"/>
          <p:cNvPicPr preferRelativeResize="0"/>
          <p:nvPr/>
        </p:nvPicPr>
        <p:blipFill>
          <a:blip r:embed="rId3">
            <a:alphaModFix/>
          </a:blip>
          <a:stretch>
            <a:fillRect/>
          </a:stretch>
        </p:blipFill>
        <p:spPr>
          <a:xfrm>
            <a:off x="1346951" y="3204375"/>
            <a:ext cx="4011701" cy="1988100"/>
          </a:xfrm>
          <a:prstGeom prst="rect">
            <a:avLst/>
          </a:prstGeom>
          <a:noFill/>
          <a:ln>
            <a:noFill/>
          </a:ln>
        </p:spPr>
      </p:pic>
      <p:pic>
        <p:nvPicPr>
          <p:cNvPr id="403" name="Google Shape;403;gfdf65dec1e_0_21"/>
          <p:cNvPicPr preferRelativeResize="0"/>
          <p:nvPr/>
        </p:nvPicPr>
        <p:blipFill>
          <a:blip r:embed="rId4">
            <a:alphaModFix/>
          </a:blip>
          <a:stretch>
            <a:fillRect/>
          </a:stretch>
        </p:blipFill>
        <p:spPr>
          <a:xfrm>
            <a:off x="6096000" y="3204375"/>
            <a:ext cx="4675200" cy="1988100"/>
          </a:xfrm>
          <a:prstGeom prst="rect">
            <a:avLst/>
          </a:prstGeom>
          <a:noFill/>
          <a:ln>
            <a:noFill/>
          </a:ln>
        </p:spPr>
      </p:pic>
      <p:sp>
        <p:nvSpPr>
          <p:cNvPr id="404" name="Google Shape;404;gfdf65dec1e_0_21"/>
          <p:cNvSpPr txBox="1"/>
          <p:nvPr/>
        </p:nvSpPr>
        <p:spPr>
          <a:xfrm>
            <a:off x="6308250" y="2327325"/>
            <a:ext cx="39189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000">
                <a:latin typeface="Garamond"/>
                <a:ea typeface="Garamond"/>
                <a:cs typeface="Garamond"/>
                <a:sym typeface="Garamond"/>
              </a:rPr>
              <a:t>A male, female and three baby goats standing in grass</a:t>
            </a:r>
            <a:endParaRPr b="1" sz="2000">
              <a:latin typeface="Garamond"/>
              <a:ea typeface="Garamond"/>
              <a:cs typeface="Garamond"/>
              <a:sym typeface="Garamon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408" name="Shape 408"/>
        <p:cNvGrpSpPr/>
        <p:nvPr/>
      </p:nvGrpSpPr>
      <p:grpSpPr>
        <a:xfrm>
          <a:off x="0" y="0"/>
          <a:ext cx="0" cy="0"/>
          <a:chOff x="0" y="0"/>
          <a:chExt cx="0" cy="0"/>
        </a:xfrm>
      </p:grpSpPr>
      <p:sp>
        <p:nvSpPr>
          <p:cNvPr id="409" name="Google Shape;409;p16"/>
          <p:cNvSpPr txBox="1"/>
          <p:nvPr>
            <p:ph type="title"/>
          </p:nvPr>
        </p:nvSpPr>
        <p:spPr>
          <a:xfrm>
            <a:off x="1145550" y="642594"/>
            <a:ext cx="10058400" cy="1371600"/>
          </a:xfrm>
          <a:prstGeom prst="rect">
            <a:avLst/>
          </a:prstGeom>
          <a:solidFill>
            <a:srgbClr val="45818E"/>
          </a:solid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62626"/>
              </a:buClr>
              <a:buSzPts val="4800"/>
              <a:buFont typeface="Garamond"/>
              <a:buNone/>
            </a:pPr>
            <a:r>
              <a:rPr lang="en-US">
                <a:solidFill>
                  <a:schemeClr val="lt2"/>
                </a:solidFill>
              </a:rPr>
              <a:t>Insights and Conclusion</a:t>
            </a:r>
            <a:endParaRPr>
              <a:solidFill>
                <a:schemeClr val="lt2"/>
              </a:solidFill>
            </a:endParaRPr>
          </a:p>
        </p:txBody>
      </p:sp>
      <p:sp>
        <p:nvSpPr>
          <p:cNvPr id="410" name="Google Shape;410;p16"/>
          <p:cNvSpPr txBox="1"/>
          <p:nvPr/>
        </p:nvSpPr>
        <p:spPr>
          <a:xfrm>
            <a:off x="1033800" y="2268925"/>
            <a:ext cx="10281900" cy="3303300"/>
          </a:xfrm>
          <a:prstGeom prst="rect">
            <a:avLst/>
          </a:prstGeom>
          <a:solidFill>
            <a:srgbClr val="A2C4C9"/>
          </a:solidFill>
          <a:ln cap="flat" cmpd="sng" w="19050">
            <a:solidFill>
              <a:srgbClr val="434343"/>
            </a:solidFill>
            <a:prstDash val="solid"/>
            <a:round/>
            <a:headEnd len="sm" w="sm" type="none"/>
            <a:tailEnd len="sm" w="sm" type="none"/>
          </a:ln>
        </p:spPr>
        <p:txBody>
          <a:bodyPr anchorCtr="0" anchor="t" bIns="91425" lIns="91425" spcFirstLastPara="1" rIns="91425" wrap="square" tIns="91425">
            <a:spAutoFit/>
          </a:bodyPr>
          <a:lstStyle/>
          <a:p>
            <a:pPr indent="-336550" lvl="0" marL="457200" rtl="0" algn="just">
              <a:lnSpc>
                <a:spcPct val="115000"/>
              </a:lnSpc>
              <a:spcBef>
                <a:spcPts val="0"/>
              </a:spcBef>
              <a:spcAft>
                <a:spcPts val="0"/>
              </a:spcAft>
              <a:buClr>
                <a:srgbClr val="0E101A"/>
              </a:buClr>
              <a:buSzPts val="1700"/>
              <a:buFont typeface="Heebo"/>
              <a:buAutoNum type="arabicPeriod"/>
            </a:pPr>
            <a:r>
              <a:rPr lang="en-US" sz="1700">
                <a:solidFill>
                  <a:srgbClr val="0E101A"/>
                </a:solidFill>
                <a:latin typeface="Heebo"/>
                <a:ea typeface="Heebo"/>
                <a:cs typeface="Heebo"/>
                <a:sym typeface="Heebo"/>
              </a:rPr>
              <a:t>We tackled a complicated problem of text-to-image formation to disentangle images when given a prompt of multiple objects in a snap. In some of the current models, the images overlap, and we cannot clearly determine the number of cats or objects observed in the Dalle model. </a:t>
            </a:r>
            <a:endParaRPr sz="1700">
              <a:solidFill>
                <a:srgbClr val="0E101A"/>
              </a:solidFill>
              <a:latin typeface="Heebo"/>
              <a:ea typeface="Heebo"/>
              <a:cs typeface="Heebo"/>
              <a:sym typeface="Heebo"/>
            </a:endParaRPr>
          </a:p>
          <a:p>
            <a:pPr indent="0" lvl="0" marL="457200" rtl="0" algn="just">
              <a:lnSpc>
                <a:spcPct val="115000"/>
              </a:lnSpc>
              <a:spcBef>
                <a:spcPts val="0"/>
              </a:spcBef>
              <a:spcAft>
                <a:spcPts val="0"/>
              </a:spcAft>
              <a:buNone/>
            </a:pPr>
            <a:r>
              <a:t/>
            </a:r>
            <a:endParaRPr sz="1700">
              <a:solidFill>
                <a:srgbClr val="0E101A"/>
              </a:solidFill>
              <a:latin typeface="Heebo"/>
              <a:ea typeface="Heebo"/>
              <a:cs typeface="Heebo"/>
              <a:sym typeface="Heebo"/>
            </a:endParaRPr>
          </a:p>
          <a:p>
            <a:pPr indent="-336550" lvl="0" marL="457200" rtl="0" algn="just">
              <a:lnSpc>
                <a:spcPct val="115000"/>
              </a:lnSpc>
              <a:spcBef>
                <a:spcPts val="0"/>
              </a:spcBef>
              <a:spcAft>
                <a:spcPts val="0"/>
              </a:spcAft>
              <a:buClr>
                <a:srgbClr val="0E101A"/>
              </a:buClr>
              <a:buSzPts val="1700"/>
              <a:buFont typeface="Heebo"/>
              <a:buAutoNum type="arabicPeriod"/>
            </a:pPr>
            <a:r>
              <a:rPr lang="en-US" sz="1700">
                <a:solidFill>
                  <a:srgbClr val="0E101A"/>
                </a:solidFill>
                <a:latin typeface="Heebo"/>
                <a:ea typeface="Heebo"/>
                <a:cs typeface="Heebo"/>
                <a:sym typeface="Heebo"/>
              </a:rPr>
              <a:t>So we encoded numeric information in our text embeddings and passed it into our GAN models, intending to have a better representation of the count of objects in the image.</a:t>
            </a:r>
            <a:endParaRPr sz="1700">
              <a:solidFill>
                <a:srgbClr val="0E101A"/>
              </a:solidFill>
              <a:latin typeface="Heebo"/>
              <a:ea typeface="Heebo"/>
              <a:cs typeface="Heebo"/>
              <a:sym typeface="Heebo"/>
            </a:endParaRPr>
          </a:p>
          <a:p>
            <a:pPr indent="0" lvl="0" marL="457200" rtl="0" algn="just">
              <a:lnSpc>
                <a:spcPct val="115000"/>
              </a:lnSpc>
              <a:spcBef>
                <a:spcPts val="0"/>
              </a:spcBef>
              <a:spcAft>
                <a:spcPts val="0"/>
              </a:spcAft>
              <a:buNone/>
            </a:pPr>
            <a:r>
              <a:t/>
            </a:r>
            <a:endParaRPr sz="1700">
              <a:solidFill>
                <a:srgbClr val="0E101A"/>
              </a:solidFill>
              <a:latin typeface="Heebo"/>
              <a:ea typeface="Heebo"/>
              <a:cs typeface="Heebo"/>
              <a:sym typeface="Heebo"/>
            </a:endParaRPr>
          </a:p>
          <a:p>
            <a:pPr indent="-336550" lvl="0" marL="457200" rtl="0" algn="just">
              <a:lnSpc>
                <a:spcPct val="115000"/>
              </a:lnSpc>
              <a:spcBef>
                <a:spcPts val="0"/>
              </a:spcBef>
              <a:spcAft>
                <a:spcPts val="0"/>
              </a:spcAft>
              <a:buClr>
                <a:srgbClr val="0E101A"/>
              </a:buClr>
              <a:buSzPts val="1700"/>
              <a:buFont typeface="Heebo"/>
              <a:buAutoNum type="arabicPeriod"/>
            </a:pPr>
            <a:r>
              <a:rPr lang="en-US" sz="1700">
                <a:solidFill>
                  <a:srgbClr val="0E101A"/>
                </a:solidFill>
                <a:latin typeface="Heebo"/>
                <a:ea typeface="Heebo"/>
                <a:cs typeface="Heebo"/>
                <a:sym typeface="Heebo"/>
              </a:rPr>
              <a:t>While the initial results were exciting, due to lack of infrastructure, we could not train it for an extended period which would have rendered the images much better. </a:t>
            </a:r>
            <a:endParaRPr sz="1700">
              <a:solidFill>
                <a:srgbClr val="0E101A"/>
              </a:solidFill>
              <a:latin typeface="Heebo"/>
              <a:ea typeface="Heebo"/>
              <a:cs typeface="Heebo"/>
              <a:sym typeface="Heebo"/>
            </a:endParaRPr>
          </a:p>
          <a:p>
            <a:pPr indent="0" lvl="0" marL="0" rtl="0" algn="l">
              <a:lnSpc>
                <a:spcPct val="115000"/>
              </a:lnSpc>
              <a:spcBef>
                <a:spcPts val="0"/>
              </a:spcBef>
              <a:spcAft>
                <a:spcPts val="0"/>
              </a:spcAft>
              <a:buClr>
                <a:schemeClr val="dk1"/>
              </a:buClr>
              <a:buSzPts val="1100"/>
              <a:buFont typeface="Arial"/>
              <a:buNone/>
            </a:pPr>
            <a:r>
              <a:t/>
            </a:r>
            <a:endParaRPr sz="1100">
              <a:solidFill>
                <a:schemeClr val="dk1"/>
              </a:solidFill>
            </a:endParaRPr>
          </a:p>
          <a:p>
            <a:pPr indent="0" lvl="0" marL="0" rtl="0" algn="l">
              <a:spcBef>
                <a:spcPts val="0"/>
              </a:spcBef>
              <a:spcAft>
                <a:spcPts val="0"/>
              </a:spcAft>
              <a:buNone/>
            </a:pPr>
            <a:r>
              <a:t/>
            </a:r>
            <a:endParaRPr>
              <a:latin typeface="Garamond"/>
              <a:ea typeface="Garamond"/>
              <a:cs typeface="Garamond"/>
              <a:sym typeface="Garamon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solidFill>
          <a:srgbClr val="8B7B57"/>
        </a:solidFill>
      </p:bgPr>
    </p:bg>
    <p:spTree>
      <p:nvGrpSpPr>
        <p:cNvPr id="414" name="Shape 414"/>
        <p:cNvGrpSpPr/>
        <p:nvPr/>
      </p:nvGrpSpPr>
      <p:grpSpPr>
        <a:xfrm>
          <a:off x="0" y="0"/>
          <a:ext cx="0" cy="0"/>
          <a:chOff x="0" y="0"/>
          <a:chExt cx="0" cy="0"/>
        </a:xfrm>
      </p:grpSpPr>
      <p:sp>
        <p:nvSpPr>
          <p:cNvPr id="415" name="Google Shape;415;p17"/>
          <p:cNvSpPr txBox="1"/>
          <p:nvPr>
            <p:ph type="title"/>
          </p:nvPr>
        </p:nvSpPr>
        <p:spPr>
          <a:xfrm>
            <a:off x="5413729" y="1298910"/>
            <a:ext cx="5716338" cy="1346277"/>
          </a:xfrm>
          <a:prstGeom prst="rect">
            <a:avLst/>
          </a:prstGeom>
          <a:noFill/>
          <a:ln>
            <a:noFill/>
          </a:ln>
        </p:spPr>
        <p:txBody>
          <a:bodyPr anchorCtr="0" anchor="ctr" bIns="45700" lIns="91425" spcFirstLastPara="1" rIns="91425" wrap="square" tIns="45700">
            <a:normAutofit/>
          </a:bodyPr>
          <a:lstStyle/>
          <a:p>
            <a:pPr indent="-685800" lvl="0" marL="685800" rtl="0" algn="ctr">
              <a:lnSpc>
                <a:spcPct val="83000"/>
              </a:lnSpc>
              <a:spcBef>
                <a:spcPts val="0"/>
              </a:spcBef>
              <a:spcAft>
                <a:spcPts val="0"/>
              </a:spcAft>
              <a:buClr>
                <a:srgbClr val="FEFEFE"/>
              </a:buClr>
              <a:buSzPts val="5400"/>
              <a:buFont typeface="Garamond"/>
              <a:buNone/>
            </a:pPr>
            <a:r>
              <a:rPr lang="en-US" sz="5400" cap="none">
                <a:solidFill>
                  <a:srgbClr val="FEFEFE"/>
                </a:solidFill>
              </a:rPr>
              <a:t>RESEARCH</a:t>
            </a:r>
            <a:endParaRPr/>
          </a:p>
        </p:txBody>
      </p:sp>
      <p:pic>
        <p:nvPicPr>
          <p:cNvPr descr="Research" id="416" name="Google Shape;416;p17"/>
          <p:cNvPicPr preferRelativeResize="0"/>
          <p:nvPr/>
        </p:nvPicPr>
        <p:blipFill rotWithShape="1">
          <a:blip r:embed="rId3">
            <a:alphaModFix/>
          </a:blip>
          <a:srcRect b="0" l="0" r="0" t="0"/>
          <a:stretch/>
        </p:blipFill>
        <p:spPr>
          <a:xfrm>
            <a:off x="1241170" y="1561990"/>
            <a:ext cx="3752067" cy="3752067"/>
          </a:xfrm>
          <a:prstGeom prst="rect">
            <a:avLst/>
          </a:prstGeom>
          <a:noFill/>
          <a:ln>
            <a:noFill/>
          </a:ln>
        </p:spPr>
      </p:pic>
      <p:sp>
        <p:nvSpPr>
          <p:cNvPr id="417" name="Google Shape;417;p17"/>
          <p:cNvSpPr/>
          <p:nvPr/>
        </p:nvSpPr>
        <p:spPr>
          <a:xfrm>
            <a:off x="11058218" y="5852160"/>
            <a:ext cx="548640" cy="548640"/>
          </a:xfrm>
          <a:prstGeom prst="ellipse">
            <a:avLst/>
          </a:prstGeom>
          <a:solidFill>
            <a:srgbClr val="3F3F3F"/>
          </a:solidFill>
          <a:ln>
            <a:noFill/>
          </a:ln>
        </p:spPr>
        <p:txBody>
          <a:bodyPr anchorCtr="0" anchor="ctr" bIns="45700" lIns="18275" spcFirstLastPara="1" rIns="18275" wrap="square" tIns="45700">
            <a:normAutofit/>
          </a:bodyPr>
          <a:lstStyle/>
          <a:p>
            <a:pPr indent="0" lvl="0" marL="0" marR="0" rtl="0" algn="ctr">
              <a:spcBef>
                <a:spcPts val="0"/>
              </a:spcBef>
              <a:spcAft>
                <a:spcPts val="0"/>
              </a:spcAft>
              <a:buNone/>
            </a:pPr>
            <a:fld id="{00000000-1234-1234-1234-123412341234}" type="slidenum">
              <a:rPr b="1" i="0" lang="en-US" sz="1500" u="none" cap="none" strike="noStrike">
                <a:solidFill>
                  <a:schemeClr val="lt1"/>
                </a:solidFill>
                <a:latin typeface="Garamond"/>
                <a:ea typeface="Garamond"/>
                <a:cs typeface="Garamond"/>
                <a:sym typeface="Garamond"/>
              </a:rPr>
              <a:t>‹#›</a:t>
            </a:fld>
            <a:endParaRPr b="1" i="0" sz="1500" u="none" cap="none" strike="noStrike">
              <a:solidFill>
                <a:schemeClr val="lt1"/>
              </a:solidFill>
              <a:latin typeface="Garamond"/>
              <a:ea typeface="Garamond"/>
              <a:cs typeface="Garamond"/>
              <a:sym typeface="Garamond"/>
            </a:endParaRPr>
          </a:p>
        </p:txBody>
      </p:sp>
      <p:sp>
        <p:nvSpPr>
          <p:cNvPr id="418" name="Google Shape;418;p17"/>
          <p:cNvSpPr txBox="1"/>
          <p:nvPr/>
        </p:nvSpPr>
        <p:spPr>
          <a:xfrm>
            <a:off x="6599499" y="2397948"/>
            <a:ext cx="4928063" cy="206210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1" lang="en-US" sz="2000" u="none" cap="none" strike="noStrike">
                <a:solidFill>
                  <a:schemeClr val="lt1"/>
                </a:solidFill>
                <a:latin typeface="Arial Narrow"/>
                <a:ea typeface="Arial Narrow"/>
                <a:cs typeface="Arial Narrow"/>
                <a:sym typeface="Arial Narrow"/>
              </a:rPr>
              <a:t>State of the Art Neural Network Models referred</a:t>
            </a:r>
            <a:r>
              <a:rPr b="0" i="0" lang="en-US" sz="1800" u="none" cap="none" strike="noStrike">
                <a:solidFill>
                  <a:schemeClr val="lt1"/>
                </a:solidFill>
                <a:latin typeface="Garamond"/>
                <a:ea typeface="Garamond"/>
                <a:cs typeface="Garamond"/>
                <a:sym typeface="Garamond"/>
              </a:rPr>
              <a:t>:</a:t>
            </a:r>
            <a:endParaRPr/>
          </a:p>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a:p>
            <a:pPr indent="-285750" lvl="0" marL="285750" marR="0" rtl="0" algn="l">
              <a:spcBef>
                <a:spcPts val="0"/>
              </a:spcBef>
              <a:spcAft>
                <a:spcPts val="0"/>
              </a:spcAft>
              <a:buClr>
                <a:schemeClr val="lt1"/>
              </a:buClr>
              <a:buSzPts val="1800"/>
              <a:buFont typeface="Arial"/>
              <a:buChar char="•"/>
            </a:pPr>
            <a:r>
              <a:rPr b="1" lang="en-US" sz="1800">
                <a:solidFill>
                  <a:schemeClr val="lt1"/>
                </a:solidFill>
                <a:latin typeface="Garamond"/>
                <a:ea typeface="Garamond"/>
                <a:cs typeface="Garamond"/>
                <a:sym typeface="Garamond"/>
              </a:rPr>
              <a:t>DCGAN</a:t>
            </a:r>
            <a:endParaRPr/>
          </a:p>
          <a:p>
            <a:pPr indent="-285750" lvl="0" marL="285750" marR="0" rtl="0" algn="l">
              <a:spcBef>
                <a:spcPts val="0"/>
              </a:spcBef>
              <a:spcAft>
                <a:spcPts val="0"/>
              </a:spcAft>
              <a:buClr>
                <a:schemeClr val="lt1"/>
              </a:buClr>
              <a:buSzPts val="1800"/>
              <a:buFont typeface="Arial"/>
              <a:buChar char="•"/>
            </a:pPr>
            <a:r>
              <a:rPr b="1" lang="en-US" sz="1800">
                <a:solidFill>
                  <a:schemeClr val="lt1"/>
                </a:solidFill>
                <a:latin typeface="Garamond"/>
                <a:ea typeface="Garamond"/>
                <a:cs typeface="Garamond"/>
                <a:sym typeface="Garamond"/>
              </a:rPr>
              <a:t>CGAN</a:t>
            </a:r>
            <a:endParaRPr/>
          </a:p>
          <a:p>
            <a:pPr indent="-285750" lvl="0" marL="285750" marR="0" rtl="0" algn="l">
              <a:spcBef>
                <a:spcPts val="0"/>
              </a:spcBef>
              <a:spcAft>
                <a:spcPts val="0"/>
              </a:spcAft>
              <a:buClr>
                <a:schemeClr val="lt1"/>
              </a:buClr>
              <a:buSzPts val="1800"/>
              <a:buFont typeface="Arial"/>
              <a:buChar char="•"/>
            </a:pPr>
            <a:r>
              <a:rPr b="1" lang="en-US" sz="1800">
                <a:solidFill>
                  <a:schemeClr val="lt1"/>
                </a:solidFill>
                <a:latin typeface="Garamond"/>
                <a:ea typeface="Garamond"/>
                <a:cs typeface="Garamond"/>
                <a:sym typeface="Garamond"/>
              </a:rPr>
              <a:t>InfoGAN</a:t>
            </a:r>
            <a:endParaRPr b="1" sz="1800">
              <a:solidFill>
                <a:schemeClr val="lt1"/>
              </a:solidFill>
              <a:latin typeface="Garamond"/>
              <a:ea typeface="Garamond"/>
              <a:cs typeface="Garamond"/>
              <a:sym typeface="Garamond"/>
            </a:endParaRPr>
          </a:p>
          <a:p>
            <a:pPr indent="-285750" lvl="0" marL="285750" marR="0" rtl="0" algn="l">
              <a:spcBef>
                <a:spcPts val="0"/>
              </a:spcBef>
              <a:spcAft>
                <a:spcPts val="0"/>
              </a:spcAft>
              <a:buClr>
                <a:schemeClr val="lt1"/>
              </a:buClr>
              <a:buSzPts val="1800"/>
              <a:buFont typeface="Arial"/>
              <a:buChar char="•"/>
            </a:pPr>
            <a:r>
              <a:rPr b="1" lang="en-US" sz="1800">
                <a:solidFill>
                  <a:schemeClr val="lt1"/>
                </a:solidFill>
                <a:latin typeface="Garamond"/>
                <a:ea typeface="Garamond"/>
                <a:cs typeface="Garamond"/>
                <a:sym typeface="Garamond"/>
              </a:rPr>
              <a:t>VitGAN</a:t>
            </a:r>
            <a:endParaRPr b="1" sz="1800">
              <a:solidFill>
                <a:schemeClr val="lt1"/>
              </a:solidFill>
              <a:latin typeface="Garamond"/>
              <a:ea typeface="Garamond"/>
              <a:cs typeface="Garamond"/>
              <a:sym typeface="Garamond"/>
            </a:endParaRPr>
          </a:p>
          <a:p>
            <a:pPr indent="-285750" lvl="0" marL="285750" marR="0" rtl="0" algn="l">
              <a:spcBef>
                <a:spcPts val="0"/>
              </a:spcBef>
              <a:spcAft>
                <a:spcPts val="0"/>
              </a:spcAft>
              <a:buClr>
                <a:schemeClr val="lt1"/>
              </a:buClr>
              <a:buSzPts val="1800"/>
              <a:buFont typeface="Arial"/>
              <a:buChar char="•"/>
            </a:pPr>
            <a:r>
              <a:rPr b="1" lang="en-US" sz="1800">
                <a:solidFill>
                  <a:schemeClr val="lt1"/>
                </a:solidFill>
                <a:latin typeface="Garamond"/>
                <a:ea typeface="Garamond"/>
                <a:cs typeface="Garamond"/>
                <a:sym typeface="Garamond"/>
              </a:rPr>
              <a:t>Lafite</a:t>
            </a:r>
            <a:endParaRPr/>
          </a:p>
        </p:txBody>
      </p:sp>
      <p:sp>
        <p:nvSpPr>
          <p:cNvPr id="419" name="Google Shape;419;p17"/>
          <p:cNvSpPr txBox="1"/>
          <p:nvPr/>
        </p:nvSpPr>
        <p:spPr>
          <a:xfrm>
            <a:off x="6518715" y="4453205"/>
            <a:ext cx="5008847" cy="230832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800">
                <a:solidFill>
                  <a:schemeClr val="dk1"/>
                </a:solidFill>
                <a:latin typeface="Arial"/>
                <a:ea typeface="Arial"/>
                <a:cs typeface="Arial"/>
                <a:sym typeface="Arial"/>
              </a:rPr>
              <a:t>Dataset Reference Links:</a:t>
            </a:r>
            <a:endParaRPr/>
          </a:p>
          <a:p>
            <a:pPr indent="0" lvl="0" marL="0" marR="0" rtl="0" algn="l">
              <a:spcBef>
                <a:spcPts val="0"/>
              </a:spcBef>
              <a:spcAft>
                <a:spcPts val="0"/>
              </a:spcAft>
              <a:buNone/>
            </a:pPr>
            <a:r>
              <a:t/>
            </a:r>
            <a:endParaRPr i="1" sz="1800">
              <a:solidFill>
                <a:schemeClr val="lt1"/>
              </a:solidFill>
              <a:latin typeface="Arial"/>
              <a:ea typeface="Arial"/>
              <a:cs typeface="Arial"/>
              <a:sym typeface="Arial"/>
            </a:endParaRPr>
          </a:p>
          <a:p>
            <a:pPr indent="-114300" lvl="0" marL="0" marR="0" rtl="0" algn="l">
              <a:spcBef>
                <a:spcPts val="0"/>
              </a:spcBef>
              <a:spcAft>
                <a:spcPts val="0"/>
              </a:spcAft>
              <a:buClr>
                <a:schemeClr val="dk1"/>
              </a:buClr>
              <a:buSzPts val="1800"/>
              <a:buFont typeface="Arial"/>
              <a:buChar char="•"/>
            </a:pPr>
            <a:r>
              <a:rPr b="0" i="1" lang="en-US" sz="1800" u="none" strike="noStrike">
                <a:solidFill>
                  <a:schemeClr val="dk1"/>
                </a:solidFill>
                <a:latin typeface="Arial"/>
                <a:ea typeface="Arial"/>
                <a:cs typeface="Arial"/>
                <a:sym typeface="Arial"/>
              </a:rPr>
              <a:t>TallyQA Dataset: </a:t>
            </a:r>
            <a:r>
              <a:rPr b="0" i="1" lang="en-US" sz="1800" u="sng" strike="noStrike">
                <a:solidFill>
                  <a:schemeClr val="dk1"/>
                </a:solidFill>
                <a:latin typeface="Arial"/>
                <a:ea typeface="Arial"/>
                <a:cs typeface="Arial"/>
                <a:sym typeface="Arial"/>
                <a:hlinkClick r:id="rId4">
                  <a:extLst>
                    <a:ext uri="{A12FA001-AC4F-418D-AE19-62706E023703}">
                      <ahyp:hlinkClr val="tx"/>
                    </a:ext>
                  </a:extLst>
                </a:hlinkClick>
              </a:rPr>
              <a:t>https://www.manojacharya.com/tallyqa.html</a:t>
            </a:r>
            <a:endParaRPr b="0" i="1" sz="1800" u="sng" strike="noStrike">
              <a:solidFill>
                <a:schemeClr val="dk1"/>
              </a:solidFill>
              <a:latin typeface="Arial"/>
              <a:ea typeface="Arial"/>
              <a:cs typeface="Arial"/>
              <a:sym typeface="Arial"/>
            </a:endParaRPr>
          </a:p>
          <a:p>
            <a:pPr indent="0" lvl="0" marL="0" marR="0" rtl="0" algn="l">
              <a:spcBef>
                <a:spcPts val="0"/>
              </a:spcBef>
              <a:spcAft>
                <a:spcPts val="0"/>
              </a:spcAft>
              <a:buNone/>
            </a:pPr>
            <a:r>
              <a:t/>
            </a:r>
            <a:endParaRPr b="0" i="1" sz="1800" u="none" strike="noStrike">
              <a:solidFill>
                <a:schemeClr val="dk1"/>
              </a:solidFill>
              <a:latin typeface="Arial"/>
              <a:ea typeface="Arial"/>
              <a:cs typeface="Arial"/>
              <a:sym typeface="Arial"/>
            </a:endParaRPr>
          </a:p>
          <a:p>
            <a:pPr indent="-114300" lvl="0" marL="0" marR="0" rtl="0" algn="l">
              <a:spcBef>
                <a:spcPts val="0"/>
              </a:spcBef>
              <a:spcAft>
                <a:spcPts val="0"/>
              </a:spcAft>
              <a:buClr>
                <a:schemeClr val="dk1"/>
              </a:buClr>
              <a:buSzPts val="1800"/>
              <a:buFont typeface="Arial"/>
              <a:buChar char="•"/>
            </a:pPr>
            <a:r>
              <a:rPr b="0" i="1" lang="en-US" sz="1800" u="none" strike="noStrike">
                <a:solidFill>
                  <a:schemeClr val="dk1"/>
                </a:solidFill>
                <a:latin typeface="Arial"/>
                <a:ea typeface="Arial"/>
                <a:cs typeface="Arial"/>
                <a:sym typeface="Arial"/>
              </a:rPr>
              <a:t>COCO Dataset: </a:t>
            </a:r>
            <a:r>
              <a:rPr b="0" i="1" lang="en-US" sz="1800" u="sng" strike="noStrike">
                <a:solidFill>
                  <a:schemeClr val="dk1"/>
                </a:solidFill>
                <a:latin typeface="Arial"/>
                <a:ea typeface="Arial"/>
                <a:cs typeface="Arial"/>
                <a:sym typeface="Arial"/>
                <a:hlinkClick r:id="rId5">
                  <a:extLst>
                    <a:ext uri="{A12FA001-AC4F-418D-AE19-62706E023703}">
                      <ahyp:hlinkClr val="tx"/>
                    </a:ext>
                  </a:extLst>
                </a:hlinkClick>
              </a:rPr>
              <a:t>https://cocodataset.org/#home</a:t>
            </a:r>
            <a:endParaRPr b="0" i="1" sz="1800" u="none" strike="noStrike">
              <a:solidFill>
                <a:schemeClr val="dk1"/>
              </a:solidFill>
              <a:latin typeface="Arial"/>
              <a:ea typeface="Arial"/>
              <a:cs typeface="Arial"/>
              <a:sym typeface="Arial"/>
            </a:endParaRPr>
          </a:p>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5" name="Shape 235"/>
        <p:cNvGrpSpPr/>
        <p:nvPr/>
      </p:nvGrpSpPr>
      <p:grpSpPr>
        <a:xfrm>
          <a:off x="0" y="0"/>
          <a:ext cx="0" cy="0"/>
          <a:chOff x="0" y="0"/>
          <a:chExt cx="0" cy="0"/>
        </a:xfrm>
      </p:grpSpPr>
      <p:pic>
        <p:nvPicPr>
          <p:cNvPr descr="Writing an appointment on a paper agenda" id="236" name="Google Shape;236;p2"/>
          <p:cNvPicPr preferRelativeResize="0"/>
          <p:nvPr/>
        </p:nvPicPr>
        <p:blipFill rotWithShape="1">
          <a:blip r:embed="rId3">
            <a:alphaModFix/>
          </a:blip>
          <a:srcRect b="-1" l="0" r="37777" t="0"/>
          <a:stretch/>
        </p:blipFill>
        <p:spPr>
          <a:xfrm>
            <a:off x="20" y="10"/>
            <a:ext cx="6392647" cy="6857990"/>
          </a:xfrm>
          <a:prstGeom prst="rect">
            <a:avLst/>
          </a:prstGeom>
          <a:noFill/>
          <a:ln>
            <a:noFill/>
          </a:ln>
        </p:spPr>
      </p:pic>
      <p:sp>
        <p:nvSpPr>
          <p:cNvPr id="237" name="Google Shape;237;p2"/>
          <p:cNvSpPr txBox="1"/>
          <p:nvPr>
            <p:ph type="title"/>
          </p:nvPr>
        </p:nvSpPr>
        <p:spPr>
          <a:xfrm>
            <a:off x="7064082" y="642594"/>
            <a:ext cx="4472921" cy="13716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62626"/>
              </a:buClr>
              <a:buSzPts val="4000"/>
              <a:buFont typeface="Garamond"/>
              <a:buNone/>
            </a:pPr>
            <a:r>
              <a:rPr lang="en-US" sz="4000">
                <a:solidFill>
                  <a:srgbClr val="262626"/>
                </a:solidFill>
              </a:rPr>
              <a:t>Agenda</a:t>
            </a:r>
            <a:endParaRPr/>
          </a:p>
        </p:txBody>
      </p:sp>
      <p:sp>
        <p:nvSpPr>
          <p:cNvPr id="238" name="Google Shape;238;p2"/>
          <p:cNvSpPr txBox="1"/>
          <p:nvPr>
            <p:ph idx="1" type="subTitle"/>
          </p:nvPr>
        </p:nvSpPr>
        <p:spPr>
          <a:xfrm>
            <a:off x="7064082" y="2103120"/>
            <a:ext cx="4472922" cy="3931920"/>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SzPts val="2400"/>
              <a:buFont typeface="Garamond"/>
              <a:buChar char="◦"/>
            </a:pPr>
            <a:r>
              <a:rPr lang="en-US" sz="2400">
                <a:solidFill>
                  <a:schemeClr val="dk1"/>
                </a:solidFill>
              </a:rPr>
              <a:t>Data Curation</a:t>
            </a:r>
            <a:endParaRPr/>
          </a:p>
          <a:p>
            <a:pPr indent="0" lvl="0" marL="0" rtl="0" algn="l">
              <a:lnSpc>
                <a:spcPct val="100000"/>
              </a:lnSpc>
              <a:spcBef>
                <a:spcPts val="900"/>
              </a:spcBef>
              <a:spcAft>
                <a:spcPts val="0"/>
              </a:spcAft>
              <a:buSzPts val="2400"/>
              <a:buFont typeface="Garamond"/>
              <a:buChar char="◦"/>
            </a:pPr>
            <a:r>
              <a:rPr lang="en-US" sz="2400">
                <a:solidFill>
                  <a:schemeClr val="dk1"/>
                </a:solidFill>
              </a:rPr>
              <a:t>Data Preparation</a:t>
            </a:r>
            <a:endParaRPr/>
          </a:p>
          <a:p>
            <a:pPr indent="0" lvl="0" marL="0" rtl="0" algn="l">
              <a:lnSpc>
                <a:spcPct val="100000"/>
              </a:lnSpc>
              <a:spcBef>
                <a:spcPts val="900"/>
              </a:spcBef>
              <a:spcAft>
                <a:spcPts val="0"/>
              </a:spcAft>
              <a:buSzPts val="2400"/>
              <a:buFont typeface="Garamond"/>
              <a:buChar char="◦"/>
            </a:pPr>
            <a:r>
              <a:rPr lang="en-US" sz="2400">
                <a:solidFill>
                  <a:schemeClr val="dk1"/>
                </a:solidFill>
              </a:rPr>
              <a:t>GAN Implementation</a:t>
            </a:r>
            <a:endParaRPr/>
          </a:p>
          <a:p>
            <a:pPr indent="0" lvl="0" marL="0" rtl="0" algn="l">
              <a:lnSpc>
                <a:spcPct val="100000"/>
              </a:lnSpc>
              <a:spcBef>
                <a:spcPts val="900"/>
              </a:spcBef>
              <a:spcAft>
                <a:spcPts val="0"/>
              </a:spcAft>
              <a:buSzPts val="2400"/>
              <a:buFont typeface="Garamond"/>
              <a:buChar char="◦"/>
            </a:pPr>
            <a:r>
              <a:rPr lang="en-US" sz="2400">
                <a:solidFill>
                  <a:schemeClr val="dk1"/>
                </a:solidFill>
              </a:rPr>
              <a:t>Findings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3" name="Shape 243"/>
        <p:cNvGrpSpPr/>
        <p:nvPr/>
      </p:nvGrpSpPr>
      <p:grpSpPr>
        <a:xfrm>
          <a:off x="0" y="0"/>
          <a:ext cx="0" cy="0"/>
          <a:chOff x="0" y="0"/>
          <a:chExt cx="0" cy="0"/>
        </a:xfrm>
      </p:grpSpPr>
      <p:sp>
        <p:nvSpPr>
          <p:cNvPr id="244" name="Google Shape;244;p3"/>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aramond"/>
              <a:ea typeface="Garamond"/>
              <a:cs typeface="Garamond"/>
              <a:sym typeface="Garamond"/>
            </a:endParaRPr>
          </a:p>
        </p:txBody>
      </p:sp>
      <p:sp>
        <p:nvSpPr>
          <p:cNvPr id="245" name="Google Shape;245;p3"/>
          <p:cNvSpPr/>
          <p:nvPr/>
        </p:nvSpPr>
        <p:spPr>
          <a:xfrm>
            <a:off x="234696" y="237744"/>
            <a:ext cx="11722608" cy="6382512"/>
          </a:xfrm>
          <a:prstGeom prst="rect">
            <a:avLst/>
          </a:prstGeom>
          <a:solidFill>
            <a:srgbClr val="BFBFBF">
              <a:alpha val="6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3"/>
          <p:cNvSpPr/>
          <p:nvPr/>
        </p:nvSpPr>
        <p:spPr>
          <a:xfrm>
            <a:off x="371856" y="374904"/>
            <a:ext cx="11448288" cy="6108192"/>
          </a:xfrm>
          <a:prstGeom prst="rect">
            <a:avLst/>
          </a:prstGeom>
          <a:noFill/>
          <a:ln cap="sq" cmpd="sng" w="9525">
            <a:solidFill>
              <a:srgbClr val="262626"/>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3"/>
          <p:cNvSpPr/>
          <p:nvPr/>
        </p:nvSpPr>
        <p:spPr>
          <a:xfrm>
            <a:off x="0" y="0"/>
            <a:ext cx="12192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aramond"/>
              <a:ea typeface="Garamond"/>
              <a:cs typeface="Garamond"/>
              <a:sym typeface="Garamond"/>
            </a:endParaRPr>
          </a:p>
        </p:txBody>
      </p:sp>
      <p:sp>
        <p:nvSpPr>
          <p:cNvPr id="248" name="Google Shape;248;p3"/>
          <p:cNvSpPr/>
          <p:nvPr/>
        </p:nvSpPr>
        <p:spPr>
          <a:xfrm>
            <a:off x="234696" y="237744"/>
            <a:ext cx="11722608" cy="6382512"/>
          </a:xfrm>
          <a:prstGeom prst="rect">
            <a:avLst/>
          </a:prstGeom>
          <a:solidFill>
            <a:srgbClr val="D8D8D8">
              <a:alpha val="6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3"/>
          <p:cNvSpPr/>
          <p:nvPr/>
        </p:nvSpPr>
        <p:spPr>
          <a:xfrm>
            <a:off x="524256" y="374904"/>
            <a:ext cx="11448300" cy="6108300"/>
          </a:xfrm>
          <a:prstGeom prst="rect">
            <a:avLst/>
          </a:prstGeom>
          <a:noFill/>
          <a:ln cap="sq" cmpd="sng" w="9525">
            <a:solidFill>
              <a:srgbClr val="262626"/>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3"/>
          <p:cNvSpPr txBox="1"/>
          <p:nvPr>
            <p:ph type="title"/>
          </p:nvPr>
        </p:nvSpPr>
        <p:spPr>
          <a:xfrm>
            <a:off x="1066800" y="642594"/>
            <a:ext cx="10058400" cy="13716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262626"/>
              </a:buClr>
              <a:buSzPts val="4800"/>
              <a:buFont typeface="Garamond"/>
              <a:buNone/>
            </a:pPr>
            <a:r>
              <a:rPr lang="en-US">
                <a:solidFill>
                  <a:srgbClr val="262626"/>
                </a:solidFill>
              </a:rPr>
              <a:t>What is our project? </a:t>
            </a:r>
            <a:endParaRPr/>
          </a:p>
        </p:txBody>
      </p:sp>
      <p:grpSp>
        <p:nvGrpSpPr>
          <p:cNvPr id="251" name="Google Shape;251;p3"/>
          <p:cNvGrpSpPr/>
          <p:nvPr/>
        </p:nvGrpSpPr>
        <p:grpSpPr>
          <a:xfrm>
            <a:off x="1068027" y="1936036"/>
            <a:ext cx="10055944" cy="3191565"/>
            <a:chOff x="1227" y="267023"/>
            <a:chExt cx="10055944" cy="3191565"/>
          </a:xfrm>
        </p:grpSpPr>
        <p:sp>
          <p:nvSpPr>
            <p:cNvPr id="252" name="Google Shape;252;p3"/>
            <p:cNvSpPr/>
            <p:nvPr/>
          </p:nvSpPr>
          <p:spPr>
            <a:xfrm>
              <a:off x="1227" y="267023"/>
              <a:ext cx="4309690" cy="2736653"/>
            </a:xfrm>
            <a:prstGeom prst="roundRect">
              <a:avLst>
                <a:gd fmla="val 10000" name="adj"/>
              </a:avLst>
            </a:prstGeom>
            <a:solidFill>
              <a:srgbClr val="95A9A9"/>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3"/>
            <p:cNvSpPr/>
            <p:nvPr/>
          </p:nvSpPr>
          <p:spPr>
            <a:xfrm>
              <a:off x="480082" y="721935"/>
              <a:ext cx="4309690" cy="2736653"/>
            </a:xfrm>
            <a:prstGeom prst="roundRect">
              <a:avLst>
                <a:gd fmla="val 10000" name="adj"/>
              </a:avLst>
            </a:prstGeom>
            <a:solidFill>
              <a:schemeClr val="lt1">
                <a:alpha val="89803"/>
              </a:schemeClr>
            </a:solidFill>
            <a:ln cap="flat" cmpd="sng" w="12700">
              <a:solidFill>
                <a:srgbClr val="95A9A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3"/>
            <p:cNvSpPr txBox="1"/>
            <p:nvPr/>
          </p:nvSpPr>
          <p:spPr>
            <a:xfrm>
              <a:off x="560236" y="802089"/>
              <a:ext cx="4149382" cy="2576345"/>
            </a:xfrm>
            <a:prstGeom prst="rect">
              <a:avLst/>
            </a:prstGeom>
            <a:noFill/>
            <a:ln>
              <a:noFill/>
            </a:ln>
          </p:spPr>
          <p:txBody>
            <a:bodyPr anchorCtr="0" anchor="ctr" bIns="76200" lIns="76200" spcFirstLastPara="1" rIns="76200" wrap="square" tIns="76200">
              <a:noAutofit/>
            </a:bodyPr>
            <a:lstStyle/>
            <a:p>
              <a:pPr indent="0" lvl="0" marL="0" marR="0" rtl="0" algn="ctr">
                <a:lnSpc>
                  <a:spcPct val="90000"/>
                </a:lnSpc>
                <a:spcBef>
                  <a:spcPts val="0"/>
                </a:spcBef>
                <a:spcAft>
                  <a:spcPts val="0"/>
                </a:spcAft>
                <a:buClr>
                  <a:schemeClr val="dk1"/>
                </a:buClr>
                <a:buSzPts val="2000"/>
                <a:buFont typeface="Garamond"/>
                <a:buNone/>
              </a:pPr>
              <a:r>
                <a:rPr b="0" i="0" lang="en-US" sz="2000" u="none" cap="none" strike="noStrike">
                  <a:solidFill>
                    <a:schemeClr val="dk1"/>
                  </a:solidFill>
                  <a:latin typeface="Garamond"/>
                  <a:ea typeface="Garamond"/>
                  <a:cs typeface="Garamond"/>
                  <a:sym typeface="Garamond"/>
                </a:rPr>
                <a:t>Developing a text to Image generation framework that caters to numerical data in the input prompt.</a:t>
              </a:r>
              <a:br>
                <a:rPr b="0" i="0" lang="en-US" sz="2000" u="none" cap="none" strike="noStrike">
                  <a:solidFill>
                    <a:schemeClr val="dk1"/>
                  </a:solidFill>
                  <a:latin typeface="Garamond"/>
                  <a:ea typeface="Garamond"/>
                  <a:cs typeface="Garamond"/>
                  <a:sym typeface="Garamond"/>
                </a:rPr>
              </a:br>
              <a:r>
                <a:rPr b="0" i="0" lang="en-US" sz="2000" u="none" cap="none" strike="noStrike">
                  <a:solidFill>
                    <a:schemeClr val="dk1"/>
                  </a:solidFill>
                  <a:latin typeface="Garamond"/>
                  <a:ea typeface="Garamond"/>
                  <a:cs typeface="Garamond"/>
                  <a:sym typeface="Garamond"/>
                </a:rPr>
                <a:t>This will be an improvement over the existing TTI frameworks’ performance in recognizing and</a:t>
              </a:r>
              <a:br>
                <a:rPr b="0" i="0" lang="en-US" sz="2000" u="none" cap="none" strike="noStrike">
                  <a:solidFill>
                    <a:schemeClr val="dk1"/>
                  </a:solidFill>
                  <a:latin typeface="Garamond"/>
                  <a:ea typeface="Garamond"/>
                  <a:cs typeface="Garamond"/>
                  <a:sym typeface="Garamond"/>
                </a:rPr>
              </a:br>
              <a:r>
                <a:rPr b="0" i="0" lang="en-US" sz="2000" u="none" cap="none" strike="noStrike">
                  <a:solidFill>
                    <a:schemeClr val="dk1"/>
                  </a:solidFill>
                  <a:latin typeface="Garamond"/>
                  <a:ea typeface="Garamond"/>
                  <a:cs typeface="Garamond"/>
                  <a:sym typeface="Garamond"/>
                </a:rPr>
                <a:t>generating images with quantitative objects that satisfy their text descriptions. </a:t>
              </a:r>
              <a:endParaRPr b="0" i="0" sz="2000" u="none" cap="none" strike="noStrike">
                <a:solidFill>
                  <a:schemeClr val="dk1"/>
                </a:solidFill>
                <a:latin typeface="Garamond"/>
                <a:ea typeface="Garamond"/>
                <a:cs typeface="Garamond"/>
                <a:sym typeface="Garamond"/>
              </a:endParaRPr>
            </a:p>
          </p:txBody>
        </p:sp>
        <p:sp>
          <p:nvSpPr>
            <p:cNvPr id="255" name="Google Shape;255;p3"/>
            <p:cNvSpPr/>
            <p:nvPr/>
          </p:nvSpPr>
          <p:spPr>
            <a:xfrm>
              <a:off x="5268627" y="267023"/>
              <a:ext cx="4309690" cy="2736653"/>
            </a:xfrm>
            <a:prstGeom prst="roundRect">
              <a:avLst>
                <a:gd fmla="val 10000" name="adj"/>
              </a:avLst>
            </a:prstGeom>
            <a:solidFill>
              <a:srgbClr val="95A9A9"/>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3"/>
            <p:cNvSpPr/>
            <p:nvPr/>
          </p:nvSpPr>
          <p:spPr>
            <a:xfrm>
              <a:off x="5747481" y="721935"/>
              <a:ext cx="4309690" cy="2736653"/>
            </a:xfrm>
            <a:prstGeom prst="roundRect">
              <a:avLst>
                <a:gd fmla="val 10000" name="adj"/>
              </a:avLst>
            </a:prstGeom>
            <a:solidFill>
              <a:schemeClr val="lt1">
                <a:alpha val="89803"/>
              </a:schemeClr>
            </a:solidFill>
            <a:ln cap="flat" cmpd="sng" w="12700">
              <a:solidFill>
                <a:srgbClr val="95A9A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3"/>
            <p:cNvSpPr txBox="1"/>
            <p:nvPr/>
          </p:nvSpPr>
          <p:spPr>
            <a:xfrm>
              <a:off x="5827635" y="802089"/>
              <a:ext cx="4149382" cy="2576345"/>
            </a:xfrm>
            <a:prstGeom prst="rect">
              <a:avLst/>
            </a:prstGeom>
            <a:noFill/>
            <a:ln>
              <a:noFill/>
            </a:ln>
          </p:spPr>
          <p:txBody>
            <a:bodyPr anchorCtr="0" anchor="ctr" bIns="76200" lIns="76200" spcFirstLastPara="1" rIns="76200" wrap="square" tIns="76200">
              <a:noAutofit/>
            </a:bodyPr>
            <a:lstStyle/>
            <a:p>
              <a:pPr indent="0" lvl="0" marL="0" marR="0" rtl="0" algn="ctr">
                <a:lnSpc>
                  <a:spcPct val="90000"/>
                </a:lnSpc>
                <a:spcBef>
                  <a:spcPts val="0"/>
                </a:spcBef>
                <a:spcAft>
                  <a:spcPts val="0"/>
                </a:spcAft>
                <a:buClr>
                  <a:schemeClr val="dk1"/>
                </a:buClr>
                <a:buSzPts val="2000"/>
                <a:buFont typeface="Garamond"/>
                <a:buNone/>
              </a:pPr>
              <a:r>
                <a:rPr b="0" i="0" lang="en-US" sz="2000" u="none" cap="none" strike="noStrike">
                  <a:solidFill>
                    <a:schemeClr val="dk1"/>
                  </a:solidFill>
                  <a:latin typeface="Garamond"/>
                  <a:ea typeface="Garamond"/>
                  <a:cs typeface="Garamond"/>
                  <a:sym typeface="Garamond"/>
                </a:rPr>
                <a:t>For instance: the dall-e network produces distorted and confused images for an input “4 cats” or “3 oranges”.</a:t>
              </a:r>
              <a:endParaRPr b="0" i="0" sz="2000" u="none" cap="none" strike="noStrike">
                <a:solidFill>
                  <a:schemeClr val="dk1"/>
                </a:solidFill>
                <a:latin typeface="Garamond"/>
                <a:ea typeface="Garamond"/>
                <a:cs typeface="Garamond"/>
                <a:sym typeface="Garamond"/>
              </a:endParaRPr>
            </a:p>
          </p:txBody>
        </p:sp>
      </p:grpSp>
      <p:pic>
        <p:nvPicPr>
          <p:cNvPr id="258" name="Google Shape;258;p3"/>
          <p:cNvPicPr preferRelativeResize="0"/>
          <p:nvPr/>
        </p:nvPicPr>
        <p:blipFill>
          <a:blip r:embed="rId3">
            <a:alphaModFix/>
          </a:blip>
          <a:stretch>
            <a:fillRect/>
          </a:stretch>
        </p:blipFill>
        <p:spPr>
          <a:xfrm>
            <a:off x="6777003" y="4307275"/>
            <a:ext cx="4346982" cy="22302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2" name="Shape 262"/>
        <p:cNvGrpSpPr/>
        <p:nvPr/>
      </p:nvGrpSpPr>
      <p:grpSpPr>
        <a:xfrm>
          <a:off x="0" y="0"/>
          <a:ext cx="0" cy="0"/>
          <a:chOff x="0" y="0"/>
          <a:chExt cx="0" cy="0"/>
        </a:xfrm>
      </p:grpSpPr>
      <p:sp>
        <p:nvSpPr>
          <p:cNvPr id="263" name="Google Shape;263;p4"/>
          <p:cNvSpPr/>
          <p:nvPr/>
        </p:nvSpPr>
        <p:spPr>
          <a:xfrm>
            <a:off x="0" y="0"/>
            <a:ext cx="12192000" cy="6858000"/>
          </a:xfrm>
          <a:prstGeom prst="rect">
            <a:avLst/>
          </a:pr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aramond"/>
              <a:ea typeface="Garamond"/>
              <a:cs typeface="Garamond"/>
              <a:sym typeface="Garamond"/>
            </a:endParaRPr>
          </a:p>
        </p:txBody>
      </p:sp>
      <p:sp>
        <p:nvSpPr>
          <p:cNvPr id="264" name="Google Shape;264;p4"/>
          <p:cNvSpPr txBox="1"/>
          <p:nvPr>
            <p:ph type="title"/>
          </p:nvPr>
        </p:nvSpPr>
        <p:spPr>
          <a:xfrm>
            <a:off x="8660189" y="643464"/>
            <a:ext cx="2888344" cy="5571071"/>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800"/>
              <a:buFont typeface="Garamond"/>
              <a:buNone/>
            </a:pPr>
            <a:r>
              <a:rPr lang="en-US">
                <a:solidFill>
                  <a:schemeClr val="lt1"/>
                </a:solidFill>
              </a:rPr>
              <a:t>Tools </a:t>
            </a:r>
            <a:endParaRPr/>
          </a:p>
        </p:txBody>
      </p:sp>
      <p:sp>
        <p:nvSpPr>
          <p:cNvPr id="265" name="Google Shape;265;p4"/>
          <p:cNvSpPr/>
          <p:nvPr/>
        </p:nvSpPr>
        <p:spPr>
          <a:xfrm>
            <a:off x="-1867" y="0"/>
            <a:ext cx="8168743" cy="6858000"/>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aramond"/>
              <a:ea typeface="Garamond"/>
              <a:cs typeface="Garamond"/>
              <a:sym typeface="Garamond"/>
            </a:endParaRPr>
          </a:p>
        </p:txBody>
      </p:sp>
      <p:sp>
        <p:nvSpPr>
          <p:cNvPr id="266" name="Google Shape;266;p4"/>
          <p:cNvSpPr/>
          <p:nvPr/>
        </p:nvSpPr>
        <p:spPr>
          <a:xfrm>
            <a:off x="627843" y="643489"/>
            <a:ext cx="6909300" cy="5571000"/>
          </a:xfrm>
          <a:prstGeom prst="rect">
            <a:avLst/>
          </a:prstGeom>
          <a:solidFill>
            <a:srgbClr val="FFFFFF"/>
          </a:solidFill>
          <a:ln>
            <a:noFill/>
          </a:ln>
          <a:effectLst>
            <a:outerShdw blurRad="50800" rotWithShape="0" algn="ctr">
              <a:srgbClr val="000000">
                <a:alpha val="65882"/>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4"/>
          <p:cNvSpPr txBox="1"/>
          <p:nvPr>
            <p:ph idx="10" type="dt"/>
          </p:nvPr>
        </p:nvSpPr>
        <p:spPr>
          <a:xfrm>
            <a:off x="8398792" y="6307672"/>
            <a:ext cx="2286000" cy="274320"/>
          </a:xfrm>
          <a:prstGeom prst="rect">
            <a:avLst/>
          </a:prstGeom>
          <a:noFill/>
          <a:ln>
            <a:noFill/>
          </a:ln>
        </p:spPr>
        <p:txBody>
          <a:bodyPr anchorCtr="0" anchor="b" bIns="45700" lIns="91425" spcFirstLastPara="1" rIns="91425" wrap="square" tIns="45700">
            <a:normAutofit/>
          </a:bodyPr>
          <a:lstStyle/>
          <a:p>
            <a:pPr indent="0" lvl="0" marL="0" rtl="0" algn="r">
              <a:spcBef>
                <a:spcPts val="0"/>
              </a:spcBef>
              <a:spcAft>
                <a:spcPts val="0"/>
              </a:spcAft>
              <a:buNone/>
            </a:pPr>
            <a:r>
              <a:rPr lang="en-US">
                <a:solidFill>
                  <a:schemeClr val="lt1"/>
                </a:solidFill>
              </a:rPr>
              <a:t>20XX</a:t>
            </a:r>
            <a:endParaRPr/>
          </a:p>
        </p:txBody>
      </p:sp>
      <p:sp>
        <p:nvSpPr>
          <p:cNvPr id="268" name="Google Shape;268;p4"/>
          <p:cNvSpPr txBox="1"/>
          <p:nvPr>
            <p:ph idx="12" type="sldNum"/>
          </p:nvPr>
        </p:nvSpPr>
        <p:spPr>
          <a:xfrm>
            <a:off x="10994574" y="6307672"/>
            <a:ext cx="640080" cy="274320"/>
          </a:xfrm>
          <a:prstGeom prst="rect">
            <a:avLst/>
          </a:prstGeom>
          <a:noFill/>
          <a:ln>
            <a:noFill/>
          </a:ln>
        </p:spPr>
        <p:txBody>
          <a:bodyPr anchorCtr="0" anchor="b" bIns="45700" lIns="91425" spcFirstLastPara="1" rIns="91425" wrap="square" tIns="45700">
            <a:normAutofit/>
          </a:bodyPr>
          <a:lstStyle/>
          <a:p>
            <a:pPr indent="0" lvl="0" marL="0" rtl="0" algn="r">
              <a:spcBef>
                <a:spcPts val="0"/>
              </a:spcBef>
              <a:spcAft>
                <a:spcPts val="0"/>
              </a:spcAft>
              <a:buNone/>
            </a:pPr>
            <a:fld id="{00000000-1234-1234-1234-123412341234}" type="slidenum">
              <a:rPr lang="en-US">
                <a:solidFill>
                  <a:schemeClr val="lt1"/>
                </a:solidFill>
              </a:rPr>
              <a:t>‹#›</a:t>
            </a:fld>
            <a:endParaRPr>
              <a:solidFill>
                <a:schemeClr val="lt1"/>
              </a:solidFill>
            </a:endParaRPr>
          </a:p>
        </p:txBody>
      </p:sp>
      <p:sp>
        <p:nvSpPr>
          <p:cNvPr id="269" name="Google Shape;269;p4"/>
          <p:cNvSpPr txBox="1"/>
          <p:nvPr/>
        </p:nvSpPr>
        <p:spPr>
          <a:xfrm>
            <a:off x="627850" y="744575"/>
            <a:ext cx="6680700" cy="5710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b="1" lang="en-US" sz="2000">
                <a:solidFill>
                  <a:schemeClr val="dk1"/>
                </a:solidFill>
                <a:latin typeface="Garamond"/>
                <a:ea typeface="Garamond"/>
                <a:cs typeface="Garamond"/>
                <a:sym typeface="Garamond"/>
              </a:rPr>
              <a:t>Python</a:t>
            </a:r>
            <a:r>
              <a:rPr b="1" lang="en-US" sz="1100">
                <a:solidFill>
                  <a:schemeClr val="dk1"/>
                </a:solidFill>
                <a:latin typeface="Garamond"/>
                <a:ea typeface="Garamond"/>
                <a:cs typeface="Garamond"/>
                <a:sym typeface="Garamond"/>
              </a:rPr>
              <a:t> </a:t>
            </a:r>
            <a:r>
              <a:rPr b="1" lang="en-US" sz="2000">
                <a:solidFill>
                  <a:schemeClr val="dk1"/>
                </a:solidFill>
                <a:latin typeface="Garamond"/>
                <a:ea typeface="Garamond"/>
                <a:cs typeface="Garamond"/>
                <a:sym typeface="Garamond"/>
              </a:rPr>
              <a:t>Packages/libraries</a:t>
            </a:r>
            <a:r>
              <a:rPr lang="en-US" sz="2000">
                <a:solidFill>
                  <a:schemeClr val="dk1"/>
                </a:solidFill>
                <a:latin typeface="Garamond"/>
                <a:ea typeface="Garamond"/>
                <a:cs typeface="Garamond"/>
                <a:sym typeface="Garamond"/>
              </a:rPr>
              <a:t>:</a:t>
            </a:r>
            <a:endParaRPr sz="2000">
              <a:solidFill>
                <a:schemeClr val="dk1"/>
              </a:solidFill>
              <a:latin typeface="Garamond"/>
              <a:ea typeface="Garamond"/>
              <a:cs typeface="Garamond"/>
              <a:sym typeface="Garamond"/>
            </a:endParaRPr>
          </a:p>
          <a:p>
            <a:pPr indent="0" lvl="0" marL="0" rtl="0" algn="l">
              <a:lnSpc>
                <a:spcPct val="115000"/>
              </a:lnSpc>
              <a:spcBef>
                <a:spcPts val="0"/>
              </a:spcBef>
              <a:spcAft>
                <a:spcPts val="0"/>
              </a:spcAft>
              <a:buClr>
                <a:schemeClr val="dk1"/>
              </a:buClr>
              <a:buSzPts val="1100"/>
              <a:buFont typeface="Arial"/>
              <a:buNone/>
            </a:pPr>
            <a:r>
              <a:rPr lang="en-US" sz="2000">
                <a:solidFill>
                  <a:schemeClr val="dk1"/>
                </a:solidFill>
                <a:latin typeface="Garamond"/>
                <a:ea typeface="Garamond"/>
                <a:cs typeface="Garamond"/>
                <a:sym typeface="Garamond"/>
              </a:rPr>
              <a:t>Torch</a:t>
            </a:r>
            <a:endParaRPr sz="2000">
              <a:solidFill>
                <a:schemeClr val="dk1"/>
              </a:solidFill>
              <a:latin typeface="Garamond"/>
              <a:ea typeface="Garamond"/>
              <a:cs typeface="Garamond"/>
              <a:sym typeface="Garamond"/>
            </a:endParaRPr>
          </a:p>
          <a:p>
            <a:pPr indent="0" lvl="0" marL="0" rtl="0" algn="l">
              <a:lnSpc>
                <a:spcPct val="115000"/>
              </a:lnSpc>
              <a:spcBef>
                <a:spcPts val="0"/>
              </a:spcBef>
              <a:spcAft>
                <a:spcPts val="0"/>
              </a:spcAft>
              <a:buClr>
                <a:schemeClr val="dk1"/>
              </a:buClr>
              <a:buSzPts val="1100"/>
              <a:buFont typeface="Arial"/>
              <a:buNone/>
            </a:pPr>
            <a:r>
              <a:rPr lang="en-US" sz="2000">
                <a:solidFill>
                  <a:schemeClr val="dk1"/>
                </a:solidFill>
                <a:latin typeface="Garamond"/>
                <a:ea typeface="Garamond"/>
                <a:cs typeface="Garamond"/>
                <a:sym typeface="Garamond"/>
              </a:rPr>
              <a:t>Pandas</a:t>
            </a:r>
            <a:endParaRPr sz="2000">
              <a:solidFill>
                <a:schemeClr val="dk1"/>
              </a:solidFill>
              <a:latin typeface="Garamond"/>
              <a:ea typeface="Garamond"/>
              <a:cs typeface="Garamond"/>
              <a:sym typeface="Garamond"/>
            </a:endParaRPr>
          </a:p>
          <a:p>
            <a:pPr indent="0" lvl="0" marL="0" rtl="0" algn="l">
              <a:lnSpc>
                <a:spcPct val="115000"/>
              </a:lnSpc>
              <a:spcBef>
                <a:spcPts val="0"/>
              </a:spcBef>
              <a:spcAft>
                <a:spcPts val="0"/>
              </a:spcAft>
              <a:buClr>
                <a:schemeClr val="dk1"/>
              </a:buClr>
              <a:buSzPts val="1100"/>
              <a:buFont typeface="Arial"/>
              <a:buNone/>
            </a:pPr>
            <a:r>
              <a:rPr lang="en-US" sz="2000">
                <a:solidFill>
                  <a:schemeClr val="dk1"/>
                </a:solidFill>
                <a:latin typeface="Garamond"/>
                <a:ea typeface="Garamond"/>
                <a:cs typeface="Garamond"/>
                <a:sym typeface="Garamond"/>
              </a:rPr>
              <a:t>Numpy</a:t>
            </a:r>
            <a:endParaRPr sz="2000">
              <a:solidFill>
                <a:schemeClr val="dk1"/>
              </a:solidFill>
              <a:latin typeface="Garamond"/>
              <a:ea typeface="Garamond"/>
              <a:cs typeface="Garamond"/>
              <a:sym typeface="Garamond"/>
            </a:endParaRPr>
          </a:p>
          <a:p>
            <a:pPr indent="0" lvl="0" marL="0" rtl="0" algn="l">
              <a:lnSpc>
                <a:spcPct val="115000"/>
              </a:lnSpc>
              <a:spcBef>
                <a:spcPts val="0"/>
              </a:spcBef>
              <a:spcAft>
                <a:spcPts val="0"/>
              </a:spcAft>
              <a:buClr>
                <a:schemeClr val="dk1"/>
              </a:buClr>
              <a:buSzPts val="1100"/>
              <a:buFont typeface="Arial"/>
              <a:buNone/>
            </a:pPr>
            <a:r>
              <a:rPr lang="en-US" sz="2000">
                <a:solidFill>
                  <a:schemeClr val="dk1"/>
                </a:solidFill>
                <a:latin typeface="Garamond"/>
                <a:ea typeface="Garamond"/>
                <a:cs typeface="Garamond"/>
                <a:sym typeface="Garamond"/>
              </a:rPr>
              <a:t>PIL</a:t>
            </a:r>
            <a:endParaRPr sz="2000">
              <a:solidFill>
                <a:schemeClr val="dk1"/>
              </a:solidFill>
              <a:latin typeface="Garamond"/>
              <a:ea typeface="Garamond"/>
              <a:cs typeface="Garamond"/>
              <a:sym typeface="Garamond"/>
            </a:endParaRPr>
          </a:p>
          <a:p>
            <a:pPr indent="0" lvl="0" marL="0" rtl="0" algn="l">
              <a:lnSpc>
                <a:spcPct val="115000"/>
              </a:lnSpc>
              <a:spcBef>
                <a:spcPts val="0"/>
              </a:spcBef>
              <a:spcAft>
                <a:spcPts val="0"/>
              </a:spcAft>
              <a:buClr>
                <a:schemeClr val="dk1"/>
              </a:buClr>
              <a:buSzPts val="1100"/>
              <a:buFont typeface="Arial"/>
              <a:buNone/>
            </a:pPr>
            <a:r>
              <a:rPr lang="en-US" sz="2000">
                <a:solidFill>
                  <a:schemeClr val="dk1"/>
                </a:solidFill>
                <a:latin typeface="Garamond"/>
                <a:ea typeface="Garamond"/>
                <a:cs typeface="Garamond"/>
                <a:sym typeface="Garamond"/>
              </a:rPr>
              <a:t>Tqdm</a:t>
            </a:r>
            <a:endParaRPr sz="2000">
              <a:solidFill>
                <a:schemeClr val="dk1"/>
              </a:solidFill>
              <a:latin typeface="Garamond"/>
              <a:ea typeface="Garamond"/>
              <a:cs typeface="Garamond"/>
              <a:sym typeface="Garamond"/>
            </a:endParaRPr>
          </a:p>
          <a:p>
            <a:pPr indent="0" lvl="0" marL="0" rtl="0" algn="l">
              <a:lnSpc>
                <a:spcPct val="115000"/>
              </a:lnSpc>
              <a:spcBef>
                <a:spcPts val="0"/>
              </a:spcBef>
              <a:spcAft>
                <a:spcPts val="0"/>
              </a:spcAft>
              <a:buClr>
                <a:schemeClr val="dk1"/>
              </a:buClr>
              <a:buSzPts val="1100"/>
              <a:buFont typeface="Arial"/>
              <a:buNone/>
            </a:pPr>
            <a:r>
              <a:rPr lang="en-US" sz="2000">
                <a:solidFill>
                  <a:schemeClr val="dk1"/>
                </a:solidFill>
                <a:latin typeface="Garamond"/>
                <a:ea typeface="Garamond"/>
                <a:cs typeface="Garamond"/>
                <a:sym typeface="Garamond"/>
              </a:rPr>
              <a:t>Gdown</a:t>
            </a:r>
            <a:endParaRPr sz="2000">
              <a:solidFill>
                <a:schemeClr val="dk1"/>
              </a:solidFill>
              <a:latin typeface="Garamond"/>
              <a:ea typeface="Garamond"/>
              <a:cs typeface="Garamond"/>
              <a:sym typeface="Garamond"/>
            </a:endParaRPr>
          </a:p>
          <a:p>
            <a:pPr indent="0" lvl="0" marL="0" rtl="0" algn="l">
              <a:lnSpc>
                <a:spcPct val="115000"/>
              </a:lnSpc>
              <a:spcBef>
                <a:spcPts val="0"/>
              </a:spcBef>
              <a:spcAft>
                <a:spcPts val="0"/>
              </a:spcAft>
              <a:buClr>
                <a:schemeClr val="dk1"/>
              </a:buClr>
              <a:buSzPts val="1100"/>
              <a:buFont typeface="Arial"/>
              <a:buNone/>
            </a:pPr>
            <a:r>
              <a:rPr lang="en-US" sz="2000">
                <a:solidFill>
                  <a:schemeClr val="dk1"/>
                </a:solidFill>
                <a:latin typeface="Garamond"/>
                <a:ea typeface="Garamond"/>
                <a:cs typeface="Garamond"/>
                <a:sym typeface="Garamond"/>
              </a:rPr>
              <a:t>Skimage.io</a:t>
            </a:r>
            <a:endParaRPr sz="2000">
              <a:solidFill>
                <a:schemeClr val="dk1"/>
              </a:solidFill>
              <a:latin typeface="Garamond"/>
              <a:ea typeface="Garamond"/>
              <a:cs typeface="Garamond"/>
              <a:sym typeface="Garamond"/>
            </a:endParaRPr>
          </a:p>
          <a:p>
            <a:pPr indent="0" lvl="0" marL="0" rtl="0" algn="l">
              <a:lnSpc>
                <a:spcPct val="115000"/>
              </a:lnSpc>
              <a:spcBef>
                <a:spcPts val="0"/>
              </a:spcBef>
              <a:spcAft>
                <a:spcPts val="0"/>
              </a:spcAft>
              <a:buNone/>
            </a:pPr>
            <a:r>
              <a:rPr lang="en-US" sz="2000">
                <a:solidFill>
                  <a:schemeClr val="dk1"/>
                </a:solidFill>
                <a:latin typeface="Garamond"/>
                <a:ea typeface="Garamond"/>
                <a:cs typeface="Garamond"/>
                <a:sym typeface="Garamond"/>
              </a:rPr>
              <a:t>Matplotlib</a:t>
            </a:r>
            <a:endParaRPr sz="2000">
              <a:solidFill>
                <a:schemeClr val="dk1"/>
              </a:solidFill>
              <a:latin typeface="Garamond"/>
              <a:ea typeface="Garamond"/>
              <a:cs typeface="Garamond"/>
              <a:sym typeface="Garamond"/>
            </a:endParaRPr>
          </a:p>
          <a:p>
            <a:pPr indent="0" lvl="0" marL="0" rtl="0" algn="l">
              <a:lnSpc>
                <a:spcPct val="115000"/>
              </a:lnSpc>
              <a:spcBef>
                <a:spcPts val="0"/>
              </a:spcBef>
              <a:spcAft>
                <a:spcPts val="0"/>
              </a:spcAft>
              <a:buNone/>
            </a:pPr>
            <a:r>
              <a:rPr lang="en-US" sz="2000">
                <a:solidFill>
                  <a:schemeClr val="dk1"/>
                </a:solidFill>
                <a:latin typeface="Garamond"/>
                <a:ea typeface="Garamond"/>
                <a:cs typeface="Garamond"/>
                <a:sym typeface="Garamond"/>
              </a:rPr>
              <a:t>OpenCV</a:t>
            </a:r>
            <a:endParaRPr sz="2000">
              <a:solidFill>
                <a:schemeClr val="dk1"/>
              </a:solidFill>
              <a:latin typeface="Garamond"/>
              <a:ea typeface="Garamond"/>
              <a:cs typeface="Garamond"/>
              <a:sym typeface="Garamond"/>
            </a:endParaRPr>
          </a:p>
          <a:p>
            <a:pPr indent="0" lvl="0" marL="0" rtl="0" algn="l">
              <a:lnSpc>
                <a:spcPct val="115000"/>
              </a:lnSpc>
              <a:spcBef>
                <a:spcPts val="0"/>
              </a:spcBef>
              <a:spcAft>
                <a:spcPts val="0"/>
              </a:spcAft>
              <a:buNone/>
            </a:pPr>
            <a:r>
              <a:t/>
            </a:r>
            <a:endParaRPr sz="2000">
              <a:solidFill>
                <a:schemeClr val="dk1"/>
              </a:solidFill>
              <a:latin typeface="Garamond"/>
              <a:ea typeface="Garamond"/>
              <a:cs typeface="Garamond"/>
              <a:sym typeface="Garamond"/>
            </a:endParaRPr>
          </a:p>
          <a:p>
            <a:pPr indent="0" lvl="0" marL="0" rtl="0" algn="l">
              <a:lnSpc>
                <a:spcPct val="115000"/>
              </a:lnSpc>
              <a:spcBef>
                <a:spcPts val="0"/>
              </a:spcBef>
              <a:spcAft>
                <a:spcPts val="0"/>
              </a:spcAft>
              <a:buClr>
                <a:schemeClr val="dk1"/>
              </a:buClr>
              <a:buSzPts val="1100"/>
              <a:buFont typeface="Arial"/>
              <a:buNone/>
            </a:pPr>
            <a:r>
              <a:t/>
            </a:r>
            <a:endParaRPr sz="2000">
              <a:solidFill>
                <a:schemeClr val="dk1"/>
              </a:solidFill>
              <a:latin typeface="Garamond"/>
              <a:ea typeface="Garamond"/>
              <a:cs typeface="Garamond"/>
              <a:sym typeface="Garamond"/>
            </a:endParaRPr>
          </a:p>
          <a:p>
            <a:pPr indent="0" lvl="0" marL="0" rtl="0" algn="l">
              <a:lnSpc>
                <a:spcPct val="115000"/>
              </a:lnSpc>
              <a:spcBef>
                <a:spcPts val="0"/>
              </a:spcBef>
              <a:spcAft>
                <a:spcPts val="0"/>
              </a:spcAft>
              <a:buClr>
                <a:schemeClr val="dk1"/>
              </a:buClr>
              <a:buSzPts val="1100"/>
              <a:buFont typeface="Arial"/>
              <a:buNone/>
            </a:pPr>
            <a:r>
              <a:rPr b="1" lang="en-US" sz="2000">
                <a:solidFill>
                  <a:schemeClr val="dk1"/>
                </a:solidFill>
                <a:latin typeface="Garamond"/>
                <a:ea typeface="Garamond"/>
                <a:cs typeface="Garamond"/>
                <a:sym typeface="Garamond"/>
              </a:rPr>
              <a:t>Code Environment:</a:t>
            </a:r>
            <a:endParaRPr b="1" sz="2000">
              <a:solidFill>
                <a:schemeClr val="dk1"/>
              </a:solidFill>
              <a:latin typeface="Garamond"/>
              <a:ea typeface="Garamond"/>
              <a:cs typeface="Garamond"/>
              <a:sym typeface="Garamond"/>
            </a:endParaRPr>
          </a:p>
          <a:p>
            <a:pPr indent="0" lvl="0" marL="0" rtl="0" algn="l">
              <a:lnSpc>
                <a:spcPct val="115000"/>
              </a:lnSpc>
              <a:spcBef>
                <a:spcPts val="0"/>
              </a:spcBef>
              <a:spcAft>
                <a:spcPts val="0"/>
              </a:spcAft>
              <a:buClr>
                <a:schemeClr val="dk1"/>
              </a:buClr>
              <a:buSzPts val="1100"/>
              <a:buFont typeface="Arial"/>
              <a:buNone/>
            </a:pPr>
            <a:r>
              <a:rPr lang="en-US" sz="2000">
                <a:solidFill>
                  <a:schemeClr val="dk1"/>
                </a:solidFill>
                <a:latin typeface="Garamond"/>
                <a:ea typeface="Garamond"/>
                <a:cs typeface="Garamond"/>
                <a:sym typeface="Garamond"/>
              </a:rPr>
              <a:t>Visual Studio</a:t>
            </a:r>
            <a:endParaRPr sz="2000">
              <a:solidFill>
                <a:schemeClr val="dk1"/>
              </a:solidFill>
              <a:latin typeface="Garamond"/>
              <a:ea typeface="Garamond"/>
              <a:cs typeface="Garamond"/>
              <a:sym typeface="Garamond"/>
            </a:endParaRPr>
          </a:p>
          <a:p>
            <a:pPr indent="0" lvl="0" marL="0" rtl="0" algn="l">
              <a:lnSpc>
                <a:spcPct val="115000"/>
              </a:lnSpc>
              <a:spcBef>
                <a:spcPts val="0"/>
              </a:spcBef>
              <a:spcAft>
                <a:spcPts val="0"/>
              </a:spcAft>
              <a:buClr>
                <a:schemeClr val="dk1"/>
              </a:buClr>
              <a:buSzPts val="1100"/>
              <a:buFont typeface="Arial"/>
              <a:buNone/>
            </a:pPr>
            <a:r>
              <a:rPr lang="en-US" sz="2000">
                <a:solidFill>
                  <a:schemeClr val="dk1"/>
                </a:solidFill>
                <a:latin typeface="Garamond"/>
                <a:ea typeface="Garamond"/>
                <a:cs typeface="Garamond"/>
                <a:sym typeface="Garamond"/>
              </a:rPr>
              <a:t>Google Colab</a:t>
            </a:r>
            <a:endParaRPr sz="2000">
              <a:solidFill>
                <a:schemeClr val="dk1"/>
              </a:solidFill>
              <a:latin typeface="Garamond"/>
              <a:ea typeface="Garamond"/>
              <a:cs typeface="Garamond"/>
              <a:sym typeface="Garamond"/>
            </a:endParaRPr>
          </a:p>
          <a:p>
            <a:pPr indent="0" lvl="0" marL="0" rtl="0" algn="l">
              <a:spcBef>
                <a:spcPts val="0"/>
              </a:spcBef>
              <a:spcAft>
                <a:spcPts val="0"/>
              </a:spcAft>
              <a:buNone/>
            </a:pPr>
            <a:r>
              <a:t/>
            </a:r>
            <a:endParaRPr>
              <a:latin typeface="Garamond"/>
              <a:ea typeface="Garamond"/>
              <a:cs typeface="Garamond"/>
              <a:sym typeface="Garamon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73" name="Shape 273"/>
        <p:cNvGrpSpPr/>
        <p:nvPr/>
      </p:nvGrpSpPr>
      <p:grpSpPr>
        <a:xfrm>
          <a:off x="0" y="0"/>
          <a:ext cx="0" cy="0"/>
          <a:chOff x="0" y="0"/>
          <a:chExt cx="0" cy="0"/>
        </a:xfrm>
      </p:grpSpPr>
      <p:sp>
        <p:nvSpPr>
          <p:cNvPr id="274" name="Google Shape;274;p5"/>
          <p:cNvSpPr/>
          <p:nvPr/>
        </p:nvSpPr>
        <p:spPr>
          <a:xfrm>
            <a:off x="0" y="0"/>
            <a:ext cx="12192000" cy="6858000"/>
          </a:xfrm>
          <a:prstGeom prst="rect">
            <a:avLst/>
          </a:prstGeom>
          <a:solidFill>
            <a:srgbClr val="FEFEF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aramond"/>
              <a:ea typeface="Garamond"/>
              <a:cs typeface="Garamond"/>
              <a:sym typeface="Garamond"/>
            </a:endParaRPr>
          </a:p>
        </p:txBody>
      </p:sp>
      <p:sp>
        <p:nvSpPr>
          <p:cNvPr id="275" name="Google Shape;275;p5"/>
          <p:cNvSpPr/>
          <p:nvPr/>
        </p:nvSpPr>
        <p:spPr>
          <a:xfrm>
            <a:off x="1307870" y="1267730"/>
            <a:ext cx="9576262" cy="4307950"/>
          </a:xfrm>
          <a:prstGeom prst="rect">
            <a:avLst/>
          </a:prstGeom>
          <a:solidFill>
            <a:schemeClr val="dk1"/>
          </a:solidFill>
          <a:ln>
            <a:noFill/>
          </a:ln>
          <a:effectLst>
            <a:outerShdw blurRad="50800" rotWithShape="0" algn="ctr">
              <a:srgbClr val="000000">
                <a:alpha val="65882"/>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5"/>
          <p:cNvSpPr/>
          <p:nvPr/>
        </p:nvSpPr>
        <p:spPr>
          <a:xfrm>
            <a:off x="1447801" y="1411615"/>
            <a:ext cx="9296400" cy="4034770"/>
          </a:xfrm>
          <a:prstGeom prst="rect">
            <a:avLst/>
          </a:prstGeom>
          <a:noFill/>
          <a:ln cap="sq" cmpd="sng" w="9525">
            <a:solidFill>
              <a:srgbClr val="FEFEFE"/>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5"/>
          <p:cNvSpPr/>
          <p:nvPr/>
        </p:nvSpPr>
        <p:spPr>
          <a:xfrm>
            <a:off x="5135880" y="1267730"/>
            <a:ext cx="1920240" cy="73152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8" name="Google Shape;278;p5"/>
          <p:cNvGrpSpPr/>
          <p:nvPr/>
        </p:nvGrpSpPr>
        <p:grpSpPr>
          <a:xfrm>
            <a:off x="5250180" y="1267730"/>
            <a:ext cx="1691640" cy="615934"/>
            <a:chOff x="5250180" y="1267730"/>
            <a:chExt cx="1691640" cy="615934"/>
          </a:xfrm>
        </p:grpSpPr>
        <p:cxnSp>
          <p:nvCxnSpPr>
            <p:cNvPr id="279" name="Google Shape;279;p5"/>
            <p:cNvCxnSpPr/>
            <p:nvPr/>
          </p:nvCxnSpPr>
          <p:spPr>
            <a:xfrm>
              <a:off x="5250180" y="1267730"/>
              <a:ext cx="0" cy="612648"/>
            </a:xfrm>
            <a:prstGeom prst="straightConnector1">
              <a:avLst/>
            </a:prstGeom>
            <a:solidFill>
              <a:srgbClr val="FEFEFE"/>
            </a:solidFill>
            <a:ln cap="flat" cmpd="sng" w="9525">
              <a:solidFill>
                <a:srgbClr val="FFFFFF"/>
              </a:solidFill>
              <a:prstDash val="solid"/>
              <a:miter lim="800000"/>
              <a:headEnd len="sm" w="sm" type="none"/>
              <a:tailEnd len="sm" w="sm" type="none"/>
            </a:ln>
          </p:spPr>
        </p:cxnSp>
        <p:cxnSp>
          <p:nvCxnSpPr>
            <p:cNvPr id="280" name="Google Shape;280;p5"/>
            <p:cNvCxnSpPr/>
            <p:nvPr/>
          </p:nvCxnSpPr>
          <p:spPr>
            <a:xfrm>
              <a:off x="6941820" y="1267730"/>
              <a:ext cx="0" cy="612648"/>
            </a:xfrm>
            <a:prstGeom prst="straightConnector1">
              <a:avLst/>
            </a:prstGeom>
            <a:solidFill>
              <a:srgbClr val="FEFEFE"/>
            </a:solidFill>
            <a:ln cap="flat" cmpd="sng" w="9525">
              <a:solidFill>
                <a:srgbClr val="FFFFFF"/>
              </a:solidFill>
              <a:prstDash val="solid"/>
              <a:miter lim="800000"/>
              <a:headEnd len="sm" w="sm" type="none"/>
              <a:tailEnd len="sm" w="sm" type="none"/>
            </a:ln>
          </p:spPr>
        </p:cxnSp>
        <p:cxnSp>
          <p:nvCxnSpPr>
            <p:cNvPr id="281" name="Google Shape;281;p5"/>
            <p:cNvCxnSpPr/>
            <p:nvPr/>
          </p:nvCxnSpPr>
          <p:spPr>
            <a:xfrm>
              <a:off x="5250180" y="1883664"/>
              <a:ext cx="1691640" cy="0"/>
            </a:xfrm>
            <a:prstGeom prst="straightConnector1">
              <a:avLst/>
            </a:prstGeom>
            <a:solidFill>
              <a:srgbClr val="FEFEFE"/>
            </a:solidFill>
            <a:ln cap="flat" cmpd="sng" w="9525">
              <a:solidFill>
                <a:srgbClr val="FFFFFF"/>
              </a:solidFill>
              <a:prstDash val="solid"/>
              <a:miter lim="800000"/>
              <a:headEnd len="sm" w="sm" type="none"/>
              <a:tailEnd len="sm" w="sm" type="none"/>
            </a:ln>
          </p:spPr>
        </p:cxnSp>
      </p:grpSp>
      <p:sp>
        <p:nvSpPr>
          <p:cNvPr id="282" name="Google Shape;282;p5"/>
          <p:cNvSpPr/>
          <p:nvPr/>
        </p:nvSpPr>
        <p:spPr>
          <a:xfrm>
            <a:off x="453190" y="457200"/>
            <a:ext cx="11281609" cy="5943603"/>
          </a:xfrm>
          <a:prstGeom prst="rect">
            <a:avLst/>
          </a:prstGeom>
          <a:solidFill>
            <a:srgbClr val="FFFFFF"/>
          </a:solidFill>
          <a:ln>
            <a:noFill/>
          </a:ln>
          <a:effectLst>
            <a:outerShdw blurRad="50800" rotWithShape="0" algn="ctr">
              <a:srgbClr val="000000">
                <a:alpha val="65882"/>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5"/>
          <p:cNvSpPr/>
          <p:nvPr/>
        </p:nvSpPr>
        <p:spPr>
          <a:xfrm>
            <a:off x="616738" y="621793"/>
            <a:ext cx="10954512" cy="5614416"/>
          </a:xfrm>
          <a:prstGeom prst="rect">
            <a:avLst/>
          </a:prstGeom>
          <a:solidFill>
            <a:srgbClr val="3F3F3F"/>
          </a:solidFill>
          <a:ln cap="sq" cmpd="sng" w="9525">
            <a:solidFill>
              <a:srgbClr val="FEFEFE"/>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5"/>
          <p:cNvSpPr txBox="1"/>
          <p:nvPr>
            <p:ph type="title"/>
          </p:nvPr>
        </p:nvSpPr>
        <p:spPr>
          <a:xfrm>
            <a:off x="5353249" y="1916670"/>
            <a:ext cx="5716338" cy="3042706"/>
          </a:xfrm>
          <a:prstGeom prst="rect">
            <a:avLst/>
          </a:prstGeom>
          <a:noFill/>
          <a:ln>
            <a:noFill/>
          </a:ln>
        </p:spPr>
        <p:txBody>
          <a:bodyPr anchorCtr="0" anchor="ctr" bIns="45700" lIns="91425" spcFirstLastPara="1" rIns="91425" wrap="square" tIns="45700">
            <a:normAutofit/>
          </a:bodyPr>
          <a:lstStyle/>
          <a:p>
            <a:pPr indent="0" lvl="0" marL="0" rtl="0" algn="ctr">
              <a:lnSpc>
                <a:spcPct val="83000"/>
              </a:lnSpc>
              <a:spcBef>
                <a:spcPts val="0"/>
              </a:spcBef>
              <a:spcAft>
                <a:spcPts val="0"/>
              </a:spcAft>
              <a:buClr>
                <a:srgbClr val="FEFEFE"/>
              </a:buClr>
              <a:buSzPts val="5400"/>
              <a:buFont typeface="Garamond"/>
              <a:buNone/>
            </a:pPr>
            <a:r>
              <a:rPr lang="en-US" sz="5400" cap="none">
                <a:solidFill>
                  <a:srgbClr val="FEFEFE"/>
                </a:solidFill>
              </a:rPr>
              <a:t>DATA</a:t>
            </a:r>
            <a:endParaRPr/>
          </a:p>
        </p:txBody>
      </p:sp>
      <p:sp>
        <p:nvSpPr>
          <p:cNvPr id="285" name="Google Shape;285;p5"/>
          <p:cNvSpPr txBox="1"/>
          <p:nvPr>
            <p:ph idx="1" type="subTitle"/>
          </p:nvPr>
        </p:nvSpPr>
        <p:spPr>
          <a:xfrm>
            <a:off x="5533786" y="4969752"/>
            <a:ext cx="5355264" cy="663286"/>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SzPts val="1700"/>
              <a:buNone/>
            </a:pPr>
            <a:r>
              <a:rPr lang="en-US" sz="1700">
                <a:solidFill>
                  <a:srgbClr val="FEFEFE"/>
                </a:solidFill>
              </a:rPr>
              <a:t>COCO Dataset</a:t>
            </a:r>
            <a:endParaRPr/>
          </a:p>
          <a:p>
            <a:pPr indent="0" lvl="0" marL="0" rtl="0" algn="ctr">
              <a:lnSpc>
                <a:spcPct val="90000"/>
              </a:lnSpc>
              <a:spcBef>
                <a:spcPts val="600"/>
              </a:spcBef>
              <a:spcAft>
                <a:spcPts val="0"/>
              </a:spcAft>
              <a:buSzPts val="1700"/>
              <a:buNone/>
            </a:pPr>
            <a:r>
              <a:rPr lang="en-US" sz="1700">
                <a:solidFill>
                  <a:srgbClr val="FEFEFE"/>
                </a:solidFill>
              </a:rPr>
              <a:t>TallyQA Dataset</a:t>
            </a:r>
            <a:endParaRPr/>
          </a:p>
        </p:txBody>
      </p:sp>
      <p:sp>
        <p:nvSpPr>
          <p:cNvPr id="286" name="Google Shape;286;p5"/>
          <p:cNvSpPr/>
          <p:nvPr/>
        </p:nvSpPr>
        <p:spPr>
          <a:xfrm>
            <a:off x="7251298" y="446824"/>
            <a:ext cx="1920240" cy="73152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87" name="Google Shape;287;p5"/>
          <p:cNvCxnSpPr/>
          <p:nvPr/>
        </p:nvCxnSpPr>
        <p:spPr>
          <a:xfrm>
            <a:off x="7365598" y="446823"/>
            <a:ext cx="0" cy="640080"/>
          </a:xfrm>
          <a:prstGeom prst="straightConnector1">
            <a:avLst/>
          </a:prstGeom>
          <a:solidFill>
            <a:srgbClr val="FEFEFE"/>
          </a:solidFill>
          <a:ln cap="flat" cmpd="sng" w="9525">
            <a:solidFill>
              <a:srgbClr val="FFFFFF"/>
            </a:solidFill>
            <a:prstDash val="solid"/>
            <a:miter lim="800000"/>
            <a:headEnd len="sm" w="sm" type="none"/>
            <a:tailEnd len="sm" w="sm" type="none"/>
          </a:ln>
        </p:spPr>
      </p:cxnSp>
      <p:cxnSp>
        <p:nvCxnSpPr>
          <p:cNvPr id="288" name="Google Shape;288;p5"/>
          <p:cNvCxnSpPr/>
          <p:nvPr/>
        </p:nvCxnSpPr>
        <p:spPr>
          <a:xfrm>
            <a:off x="9057238" y="446823"/>
            <a:ext cx="0" cy="640080"/>
          </a:xfrm>
          <a:prstGeom prst="straightConnector1">
            <a:avLst/>
          </a:prstGeom>
          <a:solidFill>
            <a:srgbClr val="FEFEFE"/>
          </a:solidFill>
          <a:ln cap="flat" cmpd="sng" w="9525">
            <a:solidFill>
              <a:srgbClr val="FFFFFF"/>
            </a:solidFill>
            <a:prstDash val="solid"/>
            <a:miter lim="800000"/>
            <a:headEnd len="sm" w="sm" type="none"/>
            <a:tailEnd len="sm" w="sm" type="none"/>
          </a:ln>
        </p:spPr>
      </p:cxnSp>
      <p:cxnSp>
        <p:nvCxnSpPr>
          <p:cNvPr id="289" name="Google Shape;289;p5"/>
          <p:cNvCxnSpPr/>
          <p:nvPr/>
        </p:nvCxnSpPr>
        <p:spPr>
          <a:xfrm>
            <a:off x="7365598" y="1092118"/>
            <a:ext cx="1691640" cy="0"/>
          </a:xfrm>
          <a:prstGeom prst="straightConnector1">
            <a:avLst/>
          </a:prstGeom>
          <a:solidFill>
            <a:srgbClr val="FEFEFE"/>
          </a:solidFill>
          <a:ln cap="flat" cmpd="sng" w="9525">
            <a:solidFill>
              <a:srgbClr val="FFFFFF"/>
            </a:solidFill>
            <a:prstDash val="solid"/>
            <a:miter lim="800000"/>
            <a:headEnd len="sm" w="sm" type="none"/>
            <a:tailEnd len="sm" w="sm" type="none"/>
          </a:ln>
        </p:spPr>
      </p:cxnSp>
      <p:pic>
        <p:nvPicPr>
          <p:cNvPr descr="Bar chart" id="290" name="Google Shape;290;p5"/>
          <p:cNvPicPr preferRelativeResize="0"/>
          <p:nvPr/>
        </p:nvPicPr>
        <p:blipFill rotWithShape="1">
          <a:blip r:embed="rId3">
            <a:alphaModFix/>
          </a:blip>
          <a:srcRect b="0" l="0" r="0" t="0"/>
          <a:stretch/>
        </p:blipFill>
        <p:spPr>
          <a:xfrm>
            <a:off x="1241170" y="1561990"/>
            <a:ext cx="3752067" cy="3752067"/>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6"/>
          <p:cNvSpPr txBox="1"/>
          <p:nvPr>
            <p:ph type="title"/>
          </p:nvPr>
        </p:nvSpPr>
        <p:spPr>
          <a:xfrm>
            <a:off x="912628" y="1057275"/>
            <a:ext cx="10366743" cy="1235895"/>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lt1"/>
              </a:buClr>
              <a:buSzPts val="4800"/>
              <a:buFont typeface="Garamond"/>
              <a:buNone/>
            </a:pPr>
            <a:r>
              <a:rPr lang="en-US"/>
              <a:t>COCO Dataset/Captions</a:t>
            </a:r>
            <a:endParaRPr/>
          </a:p>
        </p:txBody>
      </p:sp>
      <p:pic>
        <p:nvPicPr>
          <p:cNvPr descr="Dogs on a raft in the water&#10;&#10;Description automatically generated with low confidence" id="296" name="Google Shape;296;p6"/>
          <p:cNvPicPr preferRelativeResize="0"/>
          <p:nvPr>
            <p:ph idx="2" type="pic"/>
          </p:nvPr>
        </p:nvPicPr>
        <p:blipFill rotWithShape="1">
          <a:blip r:embed="rId3">
            <a:alphaModFix/>
          </a:blip>
          <a:srcRect b="0" l="21185" r="21186" t="0"/>
          <a:stretch/>
        </p:blipFill>
        <p:spPr>
          <a:xfrm>
            <a:off x="609600" y="2884815"/>
            <a:ext cx="2279650" cy="2552700"/>
          </a:xfrm>
          <a:prstGeom prst="rect">
            <a:avLst/>
          </a:prstGeom>
          <a:noFill/>
          <a:ln>
            <a:noFill/>
          </a:ln>
        </p:spPr>
      </p:pic>
      <p:sp>
        <p:nvSpPr>
          <p:cNvPr id="297" name="Google Shape;297;p6"/>
          <p:cNvSpPr txBox="1"/>
          <p:nvPr>
            <p:ph idx="1" type="body"/>
          </p:nvPr>
        </p:nvSpPr>
        <p:spPr>
          <a:xfrm>
            <a:off x="609599" y="5635244"/>
            <a:ext cx="2279649" cy="350292"/>
          </a:xfrm>
          <a:prstGeom prst="rect">
            <a:avLst/>
          </a:prstGeom>
          <a:noFill/>
          <a:ln>
            <a:noFill/>
          </a:ln>
        </p:spPr>
        <p:txBody>
          <a:bodyPr anchorCtr="0" anchor="t" bIns="45700" lIns="91425" spcFirstLastPara="1" rIns="91425" wrap="square" tIns="45700">
            <a:normAutofit lnSpcReduction="10000"/>
          </a:bodyPr>
          <a:lstStyle/>
          <a:p>
            <a:pPr indent="0" lvl="0" marL="0" rtl="0" algn="ctr">
              <a:lnSpc>
                <a:spcPct val="100000"/>
              </a:lnSpc>
              <a:spcBef>
                <a:spcPts val="0"/>
              </a:spcBef>
              <a:spcAft>
                <a:spcPts val="0"/>
              </a:spcAft>
              <a:buSzPts val="1800"/>
              <a:buNone/>
            </a:pPr>
            <a:r>
              <a:rPr lang="en-US"/>
              <a:t>Caption:</a:t>
            </a:r>
            <a:endParaRPr/>
          </a:p>
        </p:txBody>
      </p:sp>
      <p:sp>
        <p:nvSpPr>
          <p:cNvPr id="298" name="Google Shape;298;p6"/>
          <p:cNvSpPr txBox="1"/>
          <p:nvPr>
            <p:ph idx="3" type="body"/>
          </p:nvPr>
        </p:nvSpPr>
        <p:spPr>
          <a:xfrm>
            <a:off x="609599" y="5912412"/>
            <a:ext cx="2279649" cy="350292"/>
          </a:xfrm>
          <a:prstGeom prst="rect">
            <a:avLst/>
          </a:prstGeom>
          <a:noFill/>
          <a:ln>
            <a:noFill/>
          </a:ln>
        </p:spPr>
        <p:txBody>
          <a:bodyPr anchorCtr="0" anchor="t" bIns="45700" lIns="91425" spcFirstLastPara="1" rIns="91425" wrap="square" tIns="45700">
            <a:noAutofit/>
          </a:bodyPr>
          <a:lstStyle/>
          <a:p>
            <a:pPr indent="0" lvl="0" marL="0" rtl="0" algn="just">
              <a:lnSpc>
                <a:spcPct val="115000"/>
              </a:lnSpc>
              <a:spcBef>
                <a:spcPts val="0"/>
              </a:spcBef>
              <a:spcAft>
                <a:spcPts val="0"/>
              </a:spcAft>
              <a:buClr>
                <a:schemeClr val="dk1"/>
              </a:buClr>
              <a:buSzPts val="1100"/>
              <a:buFont typeface="Arial"/>
              <a:buNone/>
            </a:pPr>
            <a:r>
              <a:rPr i="1" lang="en-US" sz="1100">
                <a:latin typeface="Arial"/>
                <a:ea typeface="Arial"/>
                <a:cs typeface="Arial"/>
                <a:sym typeface="Arial"/>
              </a:rPr>
              <a:t>a raft full of dogs is riding a wave</a:t>
            </a:r>
            <a:endParaRPr i="1" sz="1100">
              <a:latin typeface="Arial"/>
              <a:ea typeface="Arial"/>
              <a:cs typeface="Arial"/>
              <a:sym typeface="Arial"/>
            </a:endParaRPr>
          </a:p>
          <a:p>
            <a:pPr indent="0" lvl="0" marL="0" rtl="0" algn="ctr">
              <a:lnSpc>
                <a:spcPct val="100000"/>
              </a:lnSpc>
              <a:spcBef>
                <a:spcPts val="0"/>
              </a:spcBef>
              <a:spcAft>
                <a:spcPts val="0"/>
              </a:spcAft>
              <a:buSzPts val="1400"/>
              <a:buNone/>
            </a:pPr>
            <a:r>
              <a:t/>
            </a:r>
            <a:endParaRPr/>
          </a:p>
        </p:txBody>
      </p:sp>
      <p:pic>
        <p:nvPicPr>
          <p:cNvPr descr="A herd of elephants walking on a dirt road&#10;&#10;Description automatically generated with medium confidence" id="299" name="Google Shape;299;p6"/>
          <p:cNvPicPr preferRelativeResize="0"/>
          <p:nvPr>
            <p:ph idx="4" type="pic"/>
          </p:nvPr>
        </p:nvPicPr>
        <p:blipFill rotWithShape="1">
          <a:blip r:embed="rId4">
            <a:alphaModFix/>
          </a:blip>
          <a:srcRect b="0" l="20209" r="20209" t="0"/>
          <a:stretch/>
        </p:blipFill>
        <p:spPr>
          <a:xfrm>
            <a:off x="3496066" y="2884815"/>
            <a:ext cx="2279650" cy="2552700"/>
          </a:xfrm>
          <a:prstGeom prst="rect">
            <a:avLst/>
          </a:prstGeom>
          <a:noFill/>
          <a:ln>
            <a:noFill/>
          </a:ln>
        </p:spPr>
      </p:pic>
      <p:sp>
        <p:nvSpPr>
          <p:cNvPr id="300" name="Google Shape;300;p6"/>
          <p:cNvSpPr txBox="1"/>
          <p:nvPr>
            <p:ph idx="5" type="body"/>
          </p:nvPr>
        </p:nvSpPr>
        <p:spPr>
          <a:xfrm>
            <a:off x="3496067" y="5635244"/>
            <a:ext cx="2279649" cy="350292"/>
          </a:xfrm>
          <a:prstGeom prst="rect">
            <a:avLst/>
          </a:prstGeom>
          <a:noFill/>
          <a:ln>
            <a:noFill/>
          </a:ln>
        </p:spPr>
        <p:txBody>
          <a:bodyPr anchorCtr="0" anchor="t" bIns="45700" lIns="91425" spcFirstLastPara="1" rIns="91425" wrap="square" tIns="45700">
            <a:normAutofit lnSpcReduction="10000"/>
          </a:bodyPr>
          <a:lstStyle/>
          <a:p>
            <a:pPr indent="0" lvl="0" marL="0" rtl="0" algn="ctr">
              <a:lnSpc>
                <a:spcPct val="100000"/>
              </a:lnSpc>
              <a:spcBef>
                <a:spcPts val="0"/>
              </a:spcBef>
              <a:spcAft>
                <a:spcPts val="0"/>
              </a:spcAft>
              <a:buSzPts val="1800"/>
              <a:buNone/>
            </a:pPr>
            <a:r>
              <a:rPr lang="en-US"/>
              <a:t>Caption:</a:t>
            </a:r>
            <a:endParaRPr/>
          </a:p>
        </p:txBody>
      </p:sp>
      <p:sp>
        <p:nvSpPr>
          <p:cNvPr id="301" name="Google Shape;301;p6"/>
          <p:cNvSpPr txBox="1"/>
          <p:nvPr>
            <p:ph idx="6" type="body"/>
          </p:nvPr>
        </p:nvSpPr>
        <p:spPr>
          <a:xfrm>
            <a:off x="3496067" y="5912412"/>
            <a:ext cx="2279649" cy="350292"/>
          </a:xfrm>
          <a:prstGeom prst="rect">
            <a:avLst/>
          </a:prstGeom>
          <a:noFill/>
          <a:ln>
            <a:noFill/>
          </a:ln>
        </p:spPr>
        <p:txBody>
          <a:bodyPr anchorCtr="0" anchor="t" bIns="45700" lIns="91425" spcFirstLastPara="1" rIns="91425" wrap="square" tIns="45700">
            <a:noAutofit/>
          </a:bodyPr>
          <a:lstStyle/>
          <a:p>
            <a:pPr indent="0" lvl="0" marL="0" rtl="0" algn="just">
              <a:lnSpc>
                <a:spcPct val="115000"/>
              </a:lnSpc>
              <a:spcBef>
                <a:spcPts val="0"/>
              </a:spcBef>
              <a:spcAft>
                <a:spcPts val="0"/>
              </a:spcAft>
              <a:buClr>
                <a:schemeClr val="dk1"/>
              </a:buClr>
              <a:buSzPts val="1100"/>
              <a:buFont typeface="Arial"/>
              <a:buNone/>
            </a:pPr>
            <a:r>
              <a:rPr i="1" lang="en-US" sz="1000">
                <a:latin typeface="Arial"/>
                <a:ea typeface="Arial"/>
                <a:cs typeface="Arial"/>
                <a:sym typeface="Arial"/>
              </a:rPr>
              <a:t>‘A large group of elephants crossing a dirt path.</a:t>
            </a:r>
            <a:endParaRPr/>
          </a:p>
        </p:txBody>
      </p:sp>
      <p:pic>
        <p:nvPicPr>
          <p:cNvPr descr="A picture containing grass, zebra, outdoor, field&#10;&#10;Description automatically generated" id="302" name="Google Shape;302;p6"/>
          <p:cNvPicPr preferRelativeResize="0"/>
          <p:nvPr>
            <p:ph idx="7" type="pic"/>
          </p:nvPr>
        </p:nvPicPr>
        <p:blipFill rotWithShape="1">
          <a:blip r:embed="rId5">
            <a:alphaModFix/>
          </a:blip>
          <a:srcRect b="12645" l="0" r="0" t="12645"/>
          <a:stretch/>
        </p:blipFill>
        <p:spPr>
          <a:xfrm>
            <a:off x="6382532" y="2884815"/>
            <a:ext cx="2279650" cy="2552700"/>
          </a:xfrm>
          <a:prstGeom prst="rect">
            <a:avLst/>
          </a:prstGeom>
          <a:noFill/>
          <a:ln>
            <a:noFill/>
          </a:ln>
        </p:spPr>
      </p:pic>
      <p:sp>
        <p:nvSpPr>
          <p:cNvPr id="303" name="Google Shape;303;p6"/>
          <p:cNvSpPr txBox="1"/>
          <p:nvPr>
            <p:ph idx="8" type="body"/>
          </p:nvPr>
        </p:nvSpPr>
        <p:spPr>
          <a:xfrm>
            <a:off x="6382535" y="5635244"/>
            <a:ext cx="2279649" cy="350292"/>
          </a:xfrm>
          <a:prstGeom prst="rect">
            <a:avLst/>
          </a:prstGeom>
          <a:noFill/>
          <a:ln>
            <a:noFill/>
          </a:ln>
        </p:spPr>
        <p:txBody>
          <a:bodyPr anchorCtr="0" anchor="t" bIns="45700" lIns="91425" spcFirstLastPara="1" rIns="91425" wrap="square" tIns="45700">
            <a:normAutofit lnSpcReduction="10000"/>
          </a:bodyPr>
          <a:lstStyle/>
          <a:p>
            <a:pPr indent="0" lvl="0" marL="0" rtl="0" algn="ctr">
              <a:lnSpc>
                <a:spcPct val="100000"/>
              </a:lnSpc>
              <a:spcBef>
                <a:spcPts val="0"/>
              </a:spcBef>
              <a:spcAft>
                <a:spcPts val="0"/>
              </a:spcAft>
              <a:buSzPts val="1800"/>
              <a:buNone/>
            </a:pPr>
            <a:r>
              <a:rPr lang="en-US"/>
              <a:t>Caption:</a:t>
            </a:r>
            <a:endParaRPr/>
          </a:p>
        </p:txBody>
      </p:sp>
      <p:sp>
        <p:nvSpPr>
          <p:cNvPr id="304" name="Google Shape;304;p6"/>
          <p:cNvSpPr txBox="1"/>
          <p:nvPr>
            <p:ph idx="9" type="body"/>
          </p:nvPr>
        </p:nvSpPr>
        <p:spPr>
          <a:xfrm>
            <a:off x="6382535" y="5912412"/>
            <a:ext cx="2279649" cy="350292"/>
          </a:xfrm>
          <a:prstGeom prst="rect">
            <a:avLst/>
          </a:prstGeom>
          <a:noFill/>
          <a:ln>
            <a:noFill/>
          </a:ln>
        </p:spPr>
        <p:txBody>
          <a:bodyPr anchorCtr="0" anchor="t" bIns="45700" lIns="91425" spcFirstLastPara="1" rIns="91425" wrap="square" tIns="45700">
            <a:noAutofit/>
          </a:bodyPr>
          <a:lstStyle/>
          <a:p>
            <a:pPr indent="0" lvl="0" marL="0" rtl="0" algn="just">
              <a:lnSpc>
                <a:spcPct val="115000"/>
              </a:lnSpc>
              <a:spcBef>
                <a:spcPts val="0"/>
              </a:spcBef>
              <a:spcAft>
                <a:spcPts val="0"/>
              </a:spcAft>
              <a:buClr>
                <a:schemeClr val="dk1"/>
              </a:buClr>
              <a:buSzPts val="1100"/>
              <a:buFont typeface="Arial"/>
              <a:buNone/>
            </a:pPr>
            <a:r>
              <a:rPr i="1" lang="en-US" sz="1100">
                <a:latin typeface="Arial"/>
                <a:ea typeface="Arial"/>
                <a:cs typeface="Arial"/>
                <a:sym typeface="Arial"/>
              </a:rPr>
              <a:t>Three zebras standing in a grassy field walking</a:t>
            </a:r>
            <a:endParaRPr/>
          </a:p>
        </p:txBody>
      </p:sp>
      <p:pic>
        <p:nvPicPr>
          <p:cNvPr descr="Giraffes eating from a tree&#10;&#10;Description automatically generated" id="305" name="Google Shape;305;p6"/>
          <p:cNvPicPr preferRelativeResize="0"/>
          <p:nvPr>
            <p:ph idx="13" type="pic"/>
          </p:nvPr>
        </p:nvPicPr>
        <p:blipFill rotWithShape="1">
          <a:blip r:embed="rId6">
            <a:alphaModFix/>
          </a:blip>
          <a:srcRect b="12645" l="0" r="0" t="12645"/>
          <a:stretch/>
        </p:blipFill>
        <p:spPr>
          <a:xfrm>
            <a:off x="9269001" y="2884815"/>
            <a:ext cx="2279650" cy="2552700"/>
          </a:xfrm>
          <a:prstGeom prst="rect">
            <a:avLst/>
          </a:prstGeom>
          <a:noFill/>
          <a:ln>
            <a:noFill/>
          </a:ln>
        </p:spPr>
      </p:pic>
      <p:sp>
        <p:nvSpPr>
          <p:cNvPr id="306" name="Google Shape;306;p6"/>
          <p:cNvSpPr txBox="1"/>
          <p:nvPr>
            <p:ph idx="14" type="body"/>
          </p:nvPr>
        </p:nvSpPr>
        <p:spPr>
          <a:xfrm>
            <a:off x="9269002" y="5635244"/>
            <a:ext cx="2279649" cy="350292"/>
          </a:xfrm>
          <a:prstGeom prst="rect">
            <a:avLst/>
          </a:prstGeom>
          <a:noFill/>
          <a:ln>
            <a:noFill/>
          </a:ln>
        </p:spPr>
        <p:txBody>
          <a:bodyPr anchorCtr="0" anchor="t" bIns="45700" lIns="91425" spcFirstLastPara="1" rIns="91425" wrap="square" tIns="45700">
            <a:normAutofit lnSpcReduction="10000"/>
          </a:bodyPr>
          <a:lstStyle/>
          <a:p>
            <a:pPr indent="0" lvl="0" marL="0" rtl="0" algn="ctr">
              <a:lnSpc>
                <a:spcPct val="100000"/>
              </a:lnSpc>
              <a:spcBef>
                <a:spcPts val="0"/>
              </a:spcBef>
              <a:spcAft>
                <a:spcPts val="0"/>
              </a:spcAft>
              <a:buSzPts val="1800"/>
              <a:buNone/>
            </a:pPr>
            <a:r>
              <a:rPr lang="en-US"/>
              <a:t>Caption:</a:t>
            </a:r>
            <a:endParaRPr/>
          </a:p>
        </p:txBody>
      </p:sp>
      <p:sp>
        <p:nvSpPr>
          <p:cNvPr id="307" name="Google Shape;307;p6"/>
          <p:cNvSpPr txBox="1"/>
          <p:nvPr>
            <p:ph idx="15" type="body"/>
          </p:nvPr>
        </p:nvSpPr>
        <p:spPr>
          <a:xfrm>
            <a:off x="9269002" y="5912412"/>
            <a:ext cx="2279649" cy="350292"/>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SzPts val="1400"/>
              <a:buNone/>
            </a:pPr>
            <a:r>
              <a:rPr i="1" lang="en-US"/>
              <a:t>Two </a:t>
            </a:r>
            <a:r>
              <a:rPr i="1" lang="en-US"/>
              <a:t>giraffe</a:t>
            </a:r>
            <a:r>
              <a:rPr i="1" lang="en-US"/>
              <a:t> in a jungle</a:t>
            </a:r>
            <a:endParaRPr i="1"/>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1" name="Shape 311"/>
        <p:cNvGrpSpPr/>
        <p:nvPr/>
      </p:nvGrpSpPr>
      <p:grpSpPr>
        <a:xfrm>
          <a:off x="0" y="0"/>
          <a:ext cx="0" cy="0"/>
          <a:chOff x="0" y="0"/>
          <a:chExt cx="0" cy="0"/>
        </a:xfrm>
      </p:grpSpPr>
      <p:sp>
        <p:nvSpPr>
          <p:cNvPr id="312" name="Google Shape;312;p7"/>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aramond"/>
              <a:ea typeface="Garamond"/>
              <a:cs typeface="Garamond"/>
              <a:sym typeface="Garamond"/>
            </a:endParaRPr>
          </a:p>
        </p:txBody>
      </p:sp>
      <p:sp>
        <p:nvSpPr>
          <p:cNvPr id="313" name="Google Shape;313;p7"/>
          <p:cNvSpPr/>
          <p:nvPr/>
        </p:nvSpPr>
        <p:spPr>
          <a:xfrm>
            <a:off x="234696" y="237744"/>
            <a:ext cx="11722608" cy="6382512"/>
          </a:xfrm>
          <a:prstGeom prst="rect">
            <a:avLst/>
          </a:prstGeom>
          <a:solidFill>
            <a:srgbClr val="BFBFBF">
              <a:alpha val="6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7"/>
          <p:cNvSpPr/>
          <p:nvPr/>
        </p:nvSpPr>
        <p:spPr>
          <a:xfrm>
            <a:off x="371856" y="374904"/>
            <a:ext cx="11448288" cy="6108192"/>
          </a:xfrm>
          <a:prstGeom prst="rect">
            <a:avLst/>
          </a:prstGeom>
          <a:noFill/>
          <a:ln cap="sq" cmpd="sng" w="9525">
            <a:solidFill>
              <a:srgbClr val="262626"/>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7"/>
          <p:cNvSpPr/>
          <p:nvPr/>
        </p:nvSpPr>
        <p:spPr>
          <a:xfrm>
            <a:off x="-1866" y="0"/>
            <a:ext cx="12193866"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aramond"/>
              <a:ea typeface="Garamond"/>
              <a:cs typeface="Garamond"/>
              <a:sym typeface="Garamond"/>
            </a:endParaRPr>
          </a:p>
        </p:txBody>
      </p:sp>
      <p:sp>
        <p:nvSpPr>
          <p:cNvPr id="316" name="Google Shape;316;p7"/>
          <p:cNvSpPr/>
          <p:nvPr/>
        </p:nvSpPr>
        <p:spPr>
          <a:xfrm>
            <a:off x="260519" y="253548"/>
            <a:ext cx="5851795" cy="6384816"/>
          </a:xfrm>
          <a:prstGeom prst="rect">
            <a:avLst/>
          </a:prstGeom>
          <a:solidFill>
            <a:srgbClr val="FFFFFF"/>
          </a:solidFill>
          <a:ln cap="sq" cmpd="sng" w="9525">
            <a:solidFill>
              <a:srgbClr val="404040"/>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Dogs on a raft in the water&#10;&#10;Description automatically generated with low confidence" id="317" name="Google Shape;317;p7"/>
          <p:cNvPicPr preferRelativeResize="0"/>
          <p:nvPr>
            <p:ph idx="1" type="body"/>
          </p:nvPr>
        </p:nvPicPr>
        <p:blipFill rotWithShape="1">
          <a:blip r:embed="rId3">
            <a:alphaModFix/>
          </a:blip>
          <a:srcRect b="2" l="17548" r="23603" t="0"/>
          <a:stretch/>
        </p:blipFill>
        <p:spPr>
          <a:xfrm>
            <a:off x="424928" y="419292"/>
            <a:ext cx="5522976" cy="6053328"/>
          </a:xfrm>
          <a:prstGeom prst="rect">
            <a:avLst/>
          </a:prstGeom>
          <a:noFill/>
          <a:ln>
            <a:noFill/>
          </a:ln>
        </p:spPr>
      </p:pic>
      <p:sp>
        <p:nvSpPr>
          <p:cNvPr id="318" name="Google Shape;318;p7"/>
          <p:cNvSpPr/>
          <p:nvPr/>
        </p:nvSpPr>
        <p:spPr>
          <a:xfrm>
            <a:off x="6339709" y="253548"/>
            <a:ext cx="5612193" cy="6361598"/>
          </a:xfrm>
          <a:prstGeom prst="rect">
            <a:avLst/>
          </a:prstGeom>
          <a:solidFill>
            <a:srgbClr val="D8D8D8">
              <a:alpha val="600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aramond"/>
              <a:ea typeface="Garamond"/>
              <a:cs typeface="Garamond"/>
              <a:sym typeface="Garamond"/>
            </a:endParaRPr>
          </a:p>
        </p:txBody>
      </p:sp>
      <p:sp>
        <p:nvSpPr>
          <p:cNvPr id="319" name="Google Shape;319;p7"/>
          <p:cNvSpPr/>
          <p:nvPr/>
        </p:nvSpPr>
        <p:spPr>
          <a:xfrm>
            <a:off x="6487542" y="407588"/>
            <a:ext cx="5299768" cy="6022878"/>
          </a:xfrm>
          <a:prstGeom prst="rect">
            <a:avLst/>
          </a:prstGeom>
          <a:noFill/>
          <a:ln cap="flat" cmpd="sng" w="9525">
            <a:solidFill>
              <a:srgbClr val="3F3F3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aramond"/>
              <a:ea typeface="Garamond"/>
              <a:cs typeface="Garamond"/>
              <a:sym typeface="Garamond"/>
            </a:endParaRPr>
          </a:p>
        </p:txBody>
      </p:sp>
      <p:sp>
        <p:nvSpPr>
          <p:cNvPr id="320" name="Google Shape;320;p7"/>
          <p:cNvSpPr txBox="1"/>
          <p:nvPr>
            <p:ph type="title"/>
          </p:nvPr>
        </p:nvSpPr>
        <p:spPr>
          <a:xfrm>
            <a:off x="6846137" y="727626"/>
            <a:ext cx="4602152" cy="1718225"/>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62626"/>
              </a:buClr>
              <a:buSzPts val="3700"/>
              <a:buFont typeface="Garamond"/>
              <a:buNone/>
            </a:pPr>
            <a:r>
              <a:rPr lang="en-US" sz="3700"/>
              <a:t>TallyQA Dataset</a:t>
            </a:r>
            <a:br>
              <a:rPr lang="en-US" sz="3700"/>
            </a:br>
            <a:r>
              <a:rPr lang="en-US" sz="3700"/>
              <a:t>Let’s play “How many….?”</a:t>
            </a:r>
            <a:endParaRPr/>
          </a:p>
        </p:txBody>
      </p:sp>
      <p:sp>
        <p:nvSpPr>
          <p:cNvPr id="321" name="Google Shape;321;p7"/>
          <p:cNvSpPr txBox="1"/>
          <p:nvPr>
            <p:ph idx="2" type="body"/>
          </p:nvPr>
        </p:nvSpPr>
        <p:spPr>
          <a:xfrm>
            <a:off x="6846137" y="2538919"/>
            <a:ext cx="4602152" cy="3557805"/>
          </a:xfrm>
          <a:prstGeom prst="rect">
            <a:avLst/>
          </a:prstGeom>
          <a:noFill/>
          <a:ln>
            <a:noFill/>
          </a:ln>
        </p:spPr>
        <p:txBody>
          <a:bodyPr anchorCtr="0" anchor="t" bIns="45700" lIns="91425" spcFirstLastPara="1" rIns="91425" wrap="square" tIns="45700">
            <a:normAutofit/>
          </a:bodyPr>
          <a:lstStyle/>
          <a:p>
            <a:pPr indent="-182880" lvl="0" marL="182880" rtl="0" algn="l">
              <a:lnSpc>
                <a:spcPct val="90000"/>
              </a:lnSpc>
              <a:spcBef>
                <a:spcPts val="0"/>
              </a:spcBef>
              <a:spcAft>
                <a:spcPts val="0"/>
              </a:spcAft>
              <a:buSzPts val="1500"/>
              <a:buChar char="◦"/>
            </a:pPr>
            <a:r>
              <a:rPr b="0" i="0" lang="en-US" sz="1500" u="none" strike="noStrike"/>
              <a:t>Tally QA dataset consists of simple“How many” questions for each image?</a:t>
            </a:r>
            <a:endParaRPr/>
          </a:p>
          <a:p>
            <a:pPr indent="-182880" lvl="0" marL="182880" rtl="0" algn="l">
              <a:lnSpc>
                <a:spcPct val="90000"/>
              </a:lnSpc>
              <a:spcBef>
                <a:spcPts val="2400"/>
              </a:spcBef>
              <a:spcAft>
                <a:spcPts val="0"/>
              </a:spcAft>
              <a:buSzPts val="1500"/>
              <a:buChar char="◦"/>
            </a:pPr>
            <a:r>
              <a:rPr lang="en-US" sz="1500"/>
              <a:t>For eg: “How many dogs….?”</a:t>
            </a:r>
            <a:endParaRPr b="0" i="0" sz="1500" u="none" strike="noStrike"/>
          </a:p>
          <a:p>
            <a:pPr indent="-182880" lvl="0" marL="182880" rtl="0" algn="l">
              <a:lnSpc>
                <a:spcPct val="90000"/>
              </a:lnSpc>
              <a:spcBef>
                <a:spcPts val="2400"/>
              </a:spcBef>
              <a:spcAft>
                <a:spcPts val="0"/>
              </a:spcAft>
              <a:buSzPts val="1500"/>
              <a:buChar char="◦"/>
            </a:pPr>
            <a:r>
              <a:rPr b="0" i="0" lang="en-US" sz="1500" u="none" strike="noStrike"/>
              <a:t> So using the additional information from Tally QA we add an additional label with 8 dogs which is the answer.</a:t>
            </a:r>
            <a:endParaRPr/>
          </a:p>
          <a:p>
            <a:pPr indent="-182880" lvl="0" marL="182880" rtl="0" algn="l">
              <a:lnSpc>
                <a:spcPct val="90000"/>
              </a:lnSpc>
              <a:spcBef>
                <a:spcPts val="2400"/>
              </a:spcBef>
              <a:spcAft>
                <a:spcPts val="0"/>
              </a:spcAft>
              <a:buSzPts val="1500"/>
              <a:buChar char="◦"/>
            </a:pPr>
            <a:r>
              <a:rPr b="0" lang="en-US" sz="1500"/>
              <a:t>TallyQA has image_id which can be used to reference images from the COCO Dataset.</a:t>
            </a:r>
            <a:endParaRPr/>
          </a:p>
          <a:p>
            <a:pPr indent="0" lvl="0" marL="0" rtl="0" algn="l">
              <a:lnSpc>
                <a:spcPct val="90000"/>
              </a:lnSpc>
              <a:spcBef>
                <a:spcPts val="2100"/>
              </a:spcBef>
              <a:spcAft>
                <a:spcPts val="0"/>
              </a:spcAft>
              <a:buSzPts val="1500"/>
              <a:buChar char="◦"/>
            </a:pPr>
            <a:br>
              <a:rPr lang="en-US" sz="1500"/>
            </a:br>
            <a:endParaRPr sz="15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5" name="Shape 325"/>
        <p:cNvGrpSpPr/>
        <p:nvPr/>
      </p:nvGrpSpPr>
      <p:grpSpPr>
        <a:xfrm>
          <a:off x="0" y="0"/>
          <a:ext cx="0" cy="0"/>
          <a:chOff x="0" y="0"/>
          <a:chExt cx="0" cy="0"/>
        </a:xfrm>
      </p:grpSpPr>
      <p:sp>
        <p:nvSpPr>
          <p:cNvPr id="326" name="Google Shape;326;p8"/>
          <p:cNvSpPr txBox="1"/>
          <p:nvPr>
            <p:ph idx="4294967295" type="title"/>
          </p:nvPr>
        </p:nvSpPr>
        <p:spPr>
          <a:xfrm>
            <a:off x="1376450" y="643563"/>
            <a:ext cx="6281700" cy="17430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62626"/>
              </a:buClr>
              <a:buSzPts val="4800"/>
              <a:buFont typeface="Garamond"/>
              <a:buNone/>
            </a:pPr>
            <a:r>
              <a:rPr b="1" lang="en-US">
                <a:solidFill>
                  <a:schemeClr val="dk2"/>
                </a:solidFill>
                <a:latin typeface="Merriweather"/>
                <a:ea typeface="Merriweather"/>
                <a:cs typeface="Merriweather"/>
                <a:sym typeface="Merriweather"/>
              </a:rPr>
              <a:t>Data Preprocessing</a:t>
            </a:r>
            <a:endParaRPr b="1">
              <a:solidFill>
                <a:schemeClr val="dk2"/>
              </a:solidFill>
              <a:latin typeface="Merriweather"/>
              <a:ea typeface="Merriweather"/>
              <a:cs typeface="Merriweather"/>
              <a:sym typeface="Merriweather"/>
            </a:endParaRPr>
          </a:p>
        </p:txBody>
      </p:sp>
      <p:sp>
        <p:nvSpPr>
          <p:cNvPr id="327" name="Google Shape;327;p8"/>
          <p:cNvSpPr txBox="1"/>
          <p:nvPr/>
        </p:nvSpPr>
        <p:spPr>
          <a:xfrm>
            <a:off x="868680" y="2386584"/>
            <a:ext cx="6282000" cy="3648600"/>
          </a:xfrm>
          <a:prstGeom prst="rect">
            <a:avLst/>
          </a:prstGeom>
          <a:noFill/>
          <a:ln>
            <a:noFill/>
          </a:ln>
        </p:spPr>
        <p:txBody>
          <a:bodyPr anchorCtr="0" anchor="t" bIns="45700" lIns="91425" spcFirstLastPara="1" rIns="91425" wrap="square" tIns="45700">
            <a:normAutofit/>
          </a:bodyPr>
          <a:lstStyle/>
          <a:p>
            <a:pPr indent="0" lvl="0" marL="0" marR="0" rtl="0" algn="l">
              <a:spcBef>
                <a:spcPts val="0"/>
              </a:spcBef>
              <a:spcAft>
                <a:spcPts val="0"/>
              </a:spcAft>
              <a:buNone/>
            </a:pPr>
            <a:r>
              <a:rPr b="1" i="0" lang="en-US" sz="1800" u="none" cap="none" strike="noStrike">
                <a:solidFill>
                  <a:schemeClr val="dk1"/>
                </a:solidFill>
                <a:latin typeface="Garamond"/>
                <a:ea typeface="Garamond"/>
                <a:cs typeface="Garamond"/>
                <a:sym typeface="Garamond"/>
              </a:rPr>
              <a:t>Step - 1 </a:t>
            </a:r>
            <a:r>
              <a:rPr b="0" i="0" lang="en-US" sz="1800" u="none" cap="none" strike="noStrike">
                <a:solidFill>
                  <a:schemeClr val="dk1"/>
                </a:solidFill>
                <a:latin typeface="Garamond"/>
                <a:ea typeface="Garamond"/>
                <a:cs typeface="Garamond"/>
                <a:sym typeface="Garamond"/>
              </a:rPr>
              <a:t>: Downloading the images and Captions Files</a:t>
            </a:r>
            <a:endParaRPr/>
          </a:p>
          <a:p>
            <a:pPr indent="0" lvl="0" marL="0" marR="0" rtl="0" algn="l">
              <a:spcBef>
                <a:spcPts val="600"/>
              </a:spcBef>
              <a:spcAft>
                <a:spcPts val="0"/>
              </a:spcAft>
              <a:buNone/>
            </a:pPr>
            <a:r>
              <a:t/>
            </a:r>
            <a:endParaRPr b="0" i="0" sz="1800" u="none" cap="none" strike="noStrike">
              <a:solidFill>
                <a:schemeClr val="dk1"/>
              </a:solidFill>
              <a:latin typeface="Garamond"/>
              <a:ea typeface="Garamond"/>
              <a:cs typeface="Garamond"/>
              <a:sym typeface="Garamond"/>
            </a:endParaRPr>
          </a:p>
          <a:p>
            <a:pPr indent="0" lvl="0" marL="0" marR="0" rtl="0" algn="l">
              <a:spcBef>
                <a:spcPts val="600"/>
              </a:spcBef>
              <a:spcAft>
                <a:spcPts val="0"/>
              </a:spcAft>
              <a:buNone/>
            </a:pPr>
            <a:r>
              <a:rPr b="1" i="0" lang="en-US" sz="1800" u="none" cap="none" strike="noStrike">
                <a:solidFill>
                  <a:schemeClr val="dk1"/>
                </a:solidFill>
                <a:latin typeface="Garamond"/>
                <a:ea typeface="Garamond"/>
                <a:cs typeface="Garamond"/>
                <a:sym typeface="Garamond"/>
              </a:rPr>
              <a:t>Step – 2</a:t>
            </a:r>
            <a:r>
              <a:rPr b="0" i="0" lang="en-US" sz="1800" u="none" cap="none" strike="noStrike">
                <a:solidFill>
                  <a:schemeClr val="dk1"/>
                </a:solidFill>
                <a:latin typeface="Garamond"/>
                <a:ea typeface="Garamond"/>
                <a:cs typeface="Garamond"/>
                <a:sym typeface="Garamond"/>
              </a:rPr>
              <a:t>: Joining the COCO Dataset with the TallyQA</a:t>
            </a:r>
            <a:endParaRPr b="0" i="0" sz="1800" u="none" cap="none" strike="noStrike">
              <a:solidFill>
                <a:schemeClr val="dk1"/>
              </a:solidFill>
              <a:latin typeface="Garamond"/>
              <a:ea typeface="Garamond"/>
              <a:cs typeface="Garamond"/>
              <a:sym typeface="Garamond"/>
            </a:endParaRPr>
          </a:p>
          <a:p>
            <a:pPr indent="0" lvl="0" marL="0" marR="0" rtl="0" algn="l">
              <a:spcBef>
                <a:spcPts val="600"/>
              </a:spcBef>
              <a:spcAft>
                <a:spcPts val="0"/>
              </a:spcAft>
              <a:buNone/>
            </a:pPr>
            <a:r>
              <a:t/>
            </a:r>
            <a:endParaRPr b="0" i="0" sz="1800" u="none" cap="none" strike="noStrike">
              <a:solidFill>
                <a:schemeClr val="dk1"/>
              </a:solidFill>
              <a:latin typeface="Garamond"/>
              <a:ea typeface="Garamond"/>
              <a:cs typeface="Garamond"/>
              <a:sym typeface="Garamond"/>
            </a:endParaRPr>
          </a:p>
          <a:p>
            <a:pPr indent="0" lvl="0" marL="0" marR="0" rtl="0" algn="l">
              <a:spcBef>
                <a:spcPts val="600"/>
              </a:spcBef>
              <a:spcAft>
                <a:spcPts val="0"/>
              </a:spcAft>
              <a:buNone/>
            </a:pPr>
            <a:r>
              <a:rPr b="1" i="0" lang="en-US" sz="1800" u="none" cap="none" strike="noStrike">
                <a:solidFill>
                  <a:schemeClr val="dk1"/>
                </a:solidFill>
                <a:latin typeface="Garamond"/>
                <a:ea typeface="Garamond"/>
                <a:cs typeface="Garamond"/>
                <a:sym typeface="Garamond"/>
              </a:rPr>
              <a:t>Step – 3</a:t>
            </a:r>
            <a:r>
              <a:rPr b="0" i="0" lang="en-US" sz="1800" u="none" cap="none" strike="noStrike">
                <a:solidFill>
                  <a:schemeClr val="dk1"/>
                </a:solidFill>
                <a:latin typeface="Garamond"/>
                <a:ea typeface="Garamond"/>
                <a:cs typeface="Garamond"/>
                <a:sym typeface="Garamond"/>
              </a:rPr>
              <a:t>: Sending the image_id, caption, animal and count to </a:t>
            </a:r>
            <a:endParaRPr/>
          </a:p>
          <a:p>
            <a:pPr indent="0" lvl="0" marL="0" marR="0" rtl="0" algn="l">
              <a:spcBef>
                <a:spcPts val="600"/>
              </a:spcBef>
              <a:spcAft>
                <a:spcPts val="0"/>
              </a:spcAft>
              <a:buNone/>
            </a:pPr>
            <a:r>
              <a:rPr b="0" i="0" lang="en-US" sz="1800" u="none" cap="none" strike="noStrike">
                <a:solidFill>
                  <a:schemeClr val="dk1"/>
                </a:solidFill>
                <a:latin typeface="Garamond"/>
                <a:ea typeface="Garamond"/>
                <a:cs typeface="Garamond"/>
                <a:sym typeface="Garamond"/>
              </a:rPr>
              <a:t>                   </a:t>
            </a:r>
            <a:r>
              <a:rPr lang="en-US" sz="1800">
                <a:solidFill>
                  <a:schemeClr val="dk1"/>
                </a:solidFill>
                <a:latin typeface="Garamond"/>
                <a:ea typeface="Garamond"/>
                <a:cs typeface="Garamond"/>
                <a:sym typeface="Garamond"/>
              </a:rPr>
              <a:t>Sentence </a:t>
            </a:r>
            <a:r>
              <a:rPr lang="en-US" sz="1800">
                <a:solidFill>
                  <a:schemeClr val="dk1"/>
                </a:solidFill>
                <a:latin typeface="Garamond"/>
                <a:ea typeface="Garamond"/>
                <a:cs typeface="Garamond"/>
                <a:sym typeface="Garamond"/>
              </a:rPr>
              <a:t>Transformer</a:t>
            </a:r>
            <a:r>
              <a:rPr lang="en-US" sz="1800">
                <a:solidFill>
                  <a:schemeClr val="dk1"/>
                </a:solidFill>
                <a:latin typeface="Garamond"/>
                <a:ea typeface="Garamond"/>
                <a:cs typeface="Garamond"/>
                <a:sym typeface="Garamond"/>
              </a:rPr>
              <a:t> </a:t>
            </a:r>
            <a:r>
              <a:rPr b="0" i="0" lang="en-US" sz="1800" u="none" cap="none" strike="noStrike">
                <a:solidFill>
                  <a:schemeClr val="dk1"/>
                </a:solidFill>
                <a:latin typeface="Garamond"/>
                <a:ea typeface="Garamond"/>
                <a:cs typeface="Garamond"/>
                <a:sym typeface="Garamond"/>
              </a:rPr>
              <a:t> Model.</a:t>
            </a:r>
            <a:endParaRPr/>
          </a:p>
          <a:p>
            <a:pPr indent="0" lvl="0" marL="0" marR="0" rtl="0" algn="l">
              <a:spcBef>
                <a:spcPts val="600"/>
              </a:spcBef>
              <a:spcAft>
                <a:spcPts val="0"/>
              </a:spcAft>
              <a:buNone/>
            </a:pPr>
            <a:r>
              <a:t/>
            </a:r>
            <a:endParaRPr b="0" i="0" sz="1800" u="none" cap="none" strike="noStrike">
              <a:solidFill>
                <a:schemeClr val="dk1"/>
              </a:solidFill>
              <a:latin typeface="Garamond"/>
              <a:ea typeface="Garamond"/>
              <a:cs typeface="Garamond"/>
              <a:sym typeface="Garamond"/>
            </a:endParaRPr>
          </a:p>
          <a:p>
            <a:pPr indent="0" lvl="0" marL="0" marR="0" rtl="0" algn="l">
              <a:spcBef>
                <a:spcPts val="600"/>
              </a:spcBef>
              <a:spcAft>
                <a:spcPts val="0"/>
              </a:spcAft>
              <a:buNone/>
            </a:pPr>
            <a:r>
              <a:rPr b="1" i="0" lang="en-US" sz="1800" u="none" cap="none" strike="noStrike">
                <a:solidFill>
                  <a:schemeClr val="dk1"/>
                </a:solidFill>
                <a:latin typeface="Garamond"/>
                <a:ea typeface="Garamond"/>
                <a:cs typeface="Garamond"/>
                <a:sym typeface="Garamond"/>
              </a:rPr>
              <a:t>Step - 4 : </a:t>
            </a:r>
            <a:r>
              <a:rPr lang="en-US" sz="1800">
                <a:solidFill>
                  <a:schemeClr val="dk1"/>
                </a:solidFill>
                <a:latin typeface="Garamond"/>
                <a:ea typeface="Garamond"/>
                <a:cs typeface="Garamond"/>
                <a:sym typeface="Garamond"/>
              </a:rPr>
              <a:t>Embeddings are </a:t>
            </a:r>
            <a:r>
              <a:rPr lang="en-US" sz="1800">
                <a:solidFill>
                  <a:schemeClr val="dk1"/>
                </a:solidFill>
                <a:latin typeface="Garamond"/>
                <a:ea typeface="Garamond"/>
                <a:cs typeface="Garamond"/>
                <a:sym typeface="Garamond"/>
              </a:rPr>
              <a:t>generated</a:t>
            </a:r>
            <a:r>
              <a:rPr lang="en-US" sz="1800">
                <a:solidFill>
                  <a:schemeClr val="dk1"/>
                </a:solidFill>
                <a:latin typeface="Garamond"/>
                <a:ea typeface="Garamond"/>
                <a:cs typeface="Garamond"/>
                <a:sym typeface="Garamond"/>
              </a:rPr>
              <a:t>   from the </a:t>
            </a:r>
            <a:r>
              <a:rPr b="0" i="0" lang="en-US" sz="1800" u="none" cap="none" strike="noStrike">
                <a:solidFill>
                  <a:schemeClr val="dk1"/>
                </a:solidFill>
                <a:latin typeface="Garamond"/>
                <a:ea typeface="Garamond"/>
                <a:cs typeface="Garamond"/>
                <a:sym typeface="Garamond"/>
              </a:rPr>
              <a:t>pre-trained Sentence Transformer which returns the text</a:t>
            </a:r>
            <a:r>
              <a:rPr lang="en-US"/>
              <a:t> </a:t>
            </a:r>
            <a:r>
              <a:rPr b="0" i="0" lang="en-US" sz="1800" u="none" cap="none" strike="noStrike">
                <a:solidFill>
                  <a:schemeClr val="dk1"/>
                </a:solidFill>
                <a:latin typeface="Garamond"/>
                <a:ea typeface="Garamond"/>
                <a:cs typeface="Garamond"/>
                <a:sym typeface="Garamond"/>
              </a:rPr>
              <a:t>embeddings that can be input into the GAN model</a:t>
            </a:r>
            <a:endParaRPr/>
          </a:p>
        </p:txBody>
      </p:sp>
      <p:pic>
        <p:nvPicPr>
          <p:cNvPr descr="Diagram&#10;&#10;Description automatically generated" id="328" name="Google Shape;328;p8"/>
          <p:cNvPicPr preferRelativeResize="0"/>
          <p:nvPr/>
        </p:nvPicPr>
        <p:blipFill rotWithShape="1">
          <a:blip r:embed="rId3">
            <a:alphaModFix/>
          </a:blip>
          <a:srcRect b="0" l="0" r="0" t="0"/>
          <a:stretch/>
        </p:blipFill>
        <p:spPr>
          <a:xfrm>
            <a:off x="8267700" y="529050"/>
            <a:ext cx="3116574" cy="5947952"/>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pic>
        <p:nvPicPr>
          <p:cNvPr id="334" name="Google Shape;334;gfdf65dec1e_2_3"/>
          <p:cNvPicPr preferRelativeResize="0"/>
          <p:nvPr/>
        </p:nvPicPr>
        <p:blipFill>
          <a:blip r:embed="rId3">
            <a:alphaModFix/>
          </a:blip>
          <a:stretch>
            <a:fillRect/>
          </a:stretch>
        </p:blipFill>
        <p:spPr>
          <a:xfrm>
            <a:off x="454750" y="1349825"/>
            <a:ext cx="5254325" cy="3839450"/>
          </a:xfrm>
          <a:prstGeom prst="rect">
            <a:avLst/>
          </a:prstGeom>
          <a:noFill/>
          <a:ln cap="flat" cmpd="sng" w="12700">
            <a:solidFill>
              <a:srgbClr val="000000"/>
            </a:solidFill>
            <a:prstDash val="solid"/>
            <a:miter lim="8000"/>
            <a:headEnd len="sm" w="sm" type="none"/>
            <a:tailEnd len="sm" w="sm" type="none"/>
          </a:ln>
        </p:spPr>
      </p:pic>
      <p:pic>
        <p:nvPicPr>
          <p:cNvPr id="335" name="Google Shape;335;gfdf65dec1e_2_3"/>
          <p:cNvPicPr preferRelativeResize="0"/>
          <p:nvPr/>
        </p:nvPicPr>
        <p:blipFill>
          <a:blip r:embed="rId4">
            <a:alphaModFix/>
          </a:blip>
          <a:stretch>
            <a:fillRect/>
          </a:stretch>
        </p:blipFill>
        <p:spPr>
          <a:xfrm>
            <a:off x="5972162" y="1404250"/>
            <a:ext cx="5734075" cy="3730600"/>
          </a:xfrm>
          <a:prstGeom prst="rect">
            <a:avLst/>
          </a:prstGeom>
          <a:noFill/>
          <a:ln cap="flat" cmpd="sng" w="12700">
            <a:solidFill>
              <a:srgbClr val="000000"/>
            </a:solidFill>
            <a:prstDash val="solid"/>
            <a:miter lim="8000"/>
            <a:headEnd len="sm" w="sm" type="none"/>
            <a:tailEnd len="sm" w="sm" type="none"/>
          </a:ln>
        </p:spPr>
      </p:pic>
      <p:sp>
        <p:nvSpPr>
          <p:cNvPr id="336" name="Google Shape;336;gfdf65dec1e_2_3"/>
          <p:cNvSpPr txBox="1"/>
          <p:nvPr/>
        </p:nvSpPr>
        <p:spPr>
          <a:xfrm>
            <a:off x="7233075" y="5396750"/>
            <a:ext cx="2527800" cy="8727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1200"/>
              </a:spcBef>
              <a:spcAft>
                <a:spcPts val="0"/>
              </a:spcAft>
              <a:buClr>
                <a:schemeClr val="dk1"/>
              </a:buClr>
              <a:buSzPts val="1100"/>
              <a:buFont typeface="Arial"/>
              <a:buNone/>
            </a:pPr>
            <a:r>
              <a:rPr i="1" lang="en-US" sz="900">
                <a:solidFill>
                  <a:srgbClr val="3D85C6"/>
                </a:solidFill>
              </a:rPr>
              <a:t>Distribution of animals in an image of the Dataset</a:t>
            </a:r>
            <a:endParaRPr i="1" sz="900">
              <a:solidFill>
                <a:srgbClr val="3D85C6"/>
              </a:solidFill>
            </a:endParaRPr>
          </a:p>
          <a:p>
            <a:pPr indent="0" lvl="0" marL="0" rtl="0" algn="l">
              <a:spcBef>
                <a:spcPts val="1200"/>
              </a:spcBef>
              <a:spcAft>
                <a:spcPts val="0"/>
              </a:spcAft>
              <a:buNone/>
            </a:pPr>
            <a:r>
              <a:t/>
            </a:r>
            <a:endParaRPr>
              <a:latin typeface="Garamond"/>
              <a:ea typeface="Garamond"/>
              <a:cs typeface="Garamond"/>
              <a:sym typeface="Garamond"/>
            </a:endParaRPr>
          </a:p>
        </p:txBody>
      </p:sp>
      <p:sp>
        <p:nvSpPr>
          <p:cNvPr id="337" name="Google Shape;337;gfdf65dec1e_2_3"/>
          <p:cNvSpPr txBox="1"/>
          <p:nvPr/>
        </p:nvSpPr>
        <p:spPr>
          <a:xfrm>
            <a:off x="381000" y="5396750"/>
            <a:ext cx="3138900" cy="482400"/>
          </a:xfrm>
          <a:prstGeom prst="rect">
            <a:avLst/>
          </a:prstGeom>
          <a:noFill/>
          <a:ln>
            <a:noFill/>
          </a:ln>
        </p:spPr>
        <p:txBody>
          <a:bodyPr anchorCtr="0" anchor="t" bIns="91425" lIns="91425" spcFirstLastPara="1" rIns="91425" wrap="square" tIns="91425">
            <a:spAutoFit/>
          </a:bodyPr>
          <a:lstStyle/>
          <a:p>
            <a:pPr indent="0" lvl="0" marL="1371600" rtl="0" algn="just">
              <a:lnSpc>
                <a:spcPct val="115000"/>
              </a:lnSpc>
              <a:spcBef>
                <a:spcPts val="1200"/>
              </a:spcBef>
              <a:spcAft>
                <a:spcPts val="1200"/>
              </a:spcAft>
              <a:buClr>
                <a:schemeClr val="dk1"/>
              </a:buClr>
              <a:buSzPts val="1100"/>
              <a:buFont typeface="Arial"/>
              <a:buNone/>
            </a:pPr>
            <a:r>
              <a:rPr i="1" lang="en-US" sz="900">
                <a:solidFill>
                  <a:srgbClr val="3D85C6"/>
                </a:solidFill>
              </a:rPr>
              <a:t>Distribution of animal images in the Dataset</a:t>
            </a:r>
            <a:endParaRPr>
              <a:latin typeface="Garamond"/>
              <a:ea typeface="Garamond"/>
              <a:cs typeface="Garamond"/>
              <a:sym typeface="Garamond"/>
            </a:endParaRPr>
          </a:p>
        </p:txBody>
      </p:sp>
      <p:sp>
        <p:nvSpPr>
          <p:cNvPr id="338" name="Google Shape;338;gfdf65dec1e_2_3"/>
          <p:cNvSpPr txBox="1"/>
          <p:nvPr>
            <p:ph idx="4294967295" type="title"/>
          </p:nvPr>
        </p:nvSpPr>
        <p:spPr>
          <a:xfrm>
            <a:off x="454750" y="-12"/>
            <a:ext cx="6281700" cy="17430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62626"/>
              </a:buClr>
              <a:buSzPts val="4800"/>
              <a:buFont typeface="Garamond"/>
              <a:buNone/>
            </a:pPr>
            <a:r>
              <a:rPr b="1" lang="en-US">
                <a:solidFill>
                  <a:schemeClr val="dk2"/>
                </a:solidFill>
                <a:latin typeface="Merriweather"/>
                <a:ea typeface="Merriweather"/>
                <a:cs typeface="Merriweather"/>
                <a:sym typeface="Merriweather"/>
              </a:rPr>
              <a:t>Distribution of Data</a:t>
            </a:r>
            <a:endParaRPr b="1">
              <a:solidFill>
                <a:schemeClr val="dk2"/>
              </a:solidFill>
              <a:latin typeface="Merriweather"/>
              <a:ea typeface="Merriweather"/>
              <a:cs typeface="Merriweather"/>
              <a:sym typeface="Merriweather"/>
            </a:endParaRPr>
          </a:p>
        </p:txBody>
      </p:sp>
    </p:spTree>
  </p:cSld>
  <p:clrMapOvr>
    <a:masterClrMapping/>
  </p:clrMapOvr>
</p:sld>
</file>

<file path=ppt/theme/theme1.xml><?xml version="1.0" encoding="utf-8"?>
<a:theme xmlns:a="http://schemas.openxmlformats.org/drawingml/2006/main" xmlns:r="http://schemas.openxmlformats.org/officeDocument/2006/relationships" name="SavonVTI">
  <a:themeElements>
    <a:clrScheme name="Custom 8">
      <a:dk1>
        <a:srgbClr val="000000"/>
      </a:dk1>
      <a:lt1>
        <a:srgbClr val="FFFFFF"/>
      </a:lt1>
      <a:dk2>
        <a:srgbClr val="696464"/>
      </a:dk2>
      <a:lt2>
        <a:srgbClr val="E9E5DC"/>
      </a:lt2>
      <a:accent1>
        <a:srgbClr val="96A9A9"/>
      </a:accent1>
      <a:accent2>
        <a:srgbClr val="CB581F"/>
      </a:accent2>
      <a:accent3>
        <a:srgbClr val="A28E6A"/>
      </a:accent3>
      <a:accent4>
        <a:srgbClr val="956251"/>
      </a:accent4>
      <a:accent5>
        <a:srgbClr val="918485"/>
      </a:accent5>
      <a:accent6>
        <a:srgbClr val="855D5D"/>
      </a:accent6>
      <a:hlink>
        <a:srgbClr val="D0690C"/>
      </a:hlink>
      <a:folHlink>
        <a:srgbClr val="9696A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avonVTI">
  <a:themeElements>
    <a:clrScheme name="Custom 8">
      <a:dk1>
        <a:srgbClr val="000000"/>
      </a:dk1>
      <a:lt1>
        <a:srgbClr val="FFFFFF"/>
      </a:lt1>
      <a:dk2>
        <a:srgbClr val="696464"/>
      </a:dk2>
      <a:lt2>
        <a:srgbClr val="E9E5DC"/>
      </a:lt2>
      <a:accent1>
        <a:srgbClr val="96A9A9"/>
      </a:accent1>
      <a:accent2>
        <a:srgbClr val="CB581F"/>
      </a:accent2>
      <a:accent3>
        <a:srgbClr val="A28E6A"/>
      </a:accent3>
      <a:accent4>
        <a:srgbClr val="CAA092"/>
      </a:accent4>
      <a:accent5>
        <a:srgbClr val="918485"/>
      </a:accent5>
      <a:accent6>
        <a:srgbClr val="855D5D"/>
      </a:accent6>
      <a:hlink>
        <a:srgbClr val="D0690C"/>
      </a:hlink>
      <a:folHlink>
        <a:srgbClr val="9696A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2022-08-10T00:34:50Z</dcterms:created>
  <dc:creator>Isha Asalla</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